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360" r:id="rId2"/>
    <p:sldId id="361" r:id="rId3"/>
    <p:sldId id="363" r:id="rId4"/>
    <p:sldId id="364" r:id="rId5"/>
    <p:sldId id="365" r:id="rId6"/>
    <p:sldId id="259" r:id="rId7"/>
    <p:sldId id="326" r:id="rId8"/>
    <p:sldId id="327" r:id="rId9"/>
    <p:sldId id="328" r:id="rId10"/>
    <p:sldId id="331" r:id="rId11"/>
    <p:sldId id="329" r:id="rId12"/>
    <p:sldId id="330" r:id="rId13"/>
    <p:sldId id="332" r:id="rId14"/>
    <p:sldId id="333" r:id="rId15"/>
    <p:sldId id="334" r:id="rId16"/>
    <p:sldId id="354" r:id="rId17"/>
    <p:sldId id="339" r:id="rId18"/>
    <p:sldId id="340" r:id="rId19"/>
    <p:sldId id="341" r:id="rId20"/>
    <p:sldId id="342" r:id="rId21"/>
    <p:sldId id="343" r:id="rId22"/>
    <p:sldId id="335" r:id="rId23"/>
    <p:sldId id="336" r:id="rId24"/>
    <p:sldId id="337" r:id="rId25"/>
    <p:sldId id="275" r:id="rId26"/>
    <p:sldId id="293" r:id="rId27"/>
    <p:sldId id="294" r:id="rId28"/>
    <p:sldId id="295" r:id="rId29"/>
    <p:sldId id="296" r:id="rId30"/>
    <p:sldId id="297" r:id="rId31"/>
    <p:sldId id="298" r:id="rId32"/>
    <p:sldId id="299" r:id="rId33"/>
    <p:sldId id="300" r:id="rId34"/>
    <p:sldId id="338" r:id="rId35"/>
    <p:sldId id="356" r:id="rId36"/>
    <p:sldId id="358" r:id="rId37"/>
    <p:sldId id="359" r:id="rId38"/>
    <p:sldId id="355" r:id="rId39"/>
    <p:sldId id="344" r:id="rId40"/>
    <p:sldId id="319" r:id="rId41"/>
    <p:sldId id="320" r:id="rId42"/>
    <p:sldId id="325" r:id="rId43"/>
    <p:sldId id="324" r:id="rId44"/>
    <p:sldId id="323" r:id="rId45"/>
    <p:sldId id="322" r:id="rId46"/>
    <p:sldId id="321" r:id="rId47"/>
    <p:sldId id="345" r:id="rId48"/>
    <p:sldId id="346" r:id="rId49"/>
    <p:sldId id="352" r:id="rId50"/>
    <p:sldId id="351" r:id="rId51"/>
    <p:sldId id="350" r:id="rId52"/>
    <p:sldId id="35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2DCE39D-44A6-433C-B4BB-0CDC7C7B8F17}">
          <p14:sldIdLst>
            <p14:sldId id="360"/>
            <p14:sldId id="361"/>
            <p14:sldId id="363"/>
            <p14:sldId id="364"/>
            <p14:sldId id="365"/>
            <p14:sldId id="259"/>
            <p14:sldId id="326"/>
            <p14:sldId id="327"/>
            <p14:sldId id="328"/>
            <p14:sldId id="331"/>
            <p14:sldId id="329"/>
            <p14:sldId id="330"/>
            <p14:sldId id="332"/>
            <p14:sldId id="333"/>
            <p14:sldId id="334"/>
            <p14:sldId id="354"/>
            <p14:sldId id="339"/>
            <p14:sldId id="340"/>
            <p14:sldId id="341"/>
            <p14:sldId id="342"/>
            <p14:sldId id="343"/>
            <p14:sldId id="335"/>
            <p14:sldId id="336"/>
            <p14:sldId id="337"/>
            <p14:sldId id="275"/>
            <p14:sldId id="293"/>
            <p14:sldId id="294"/>
            <p14:sldId id="295"/>
            <p14:sldId id="296"/>
            <p14:sldId id="297"/>
            <p14:sldId id="298"/>
            <p14:sldId id="299"/>
            <p14:sldId id="300"/>
            <p14:sldId id="338"/>
            <p14:sldId id="356"/>
            <p14:sldId id="358"/>
            <p14:sldId id="359"/>
            <p14:sldId id="355"/>
            <p14:sldId id="344"/>
            <p14:sldId id="319"/>
            <p14:sldId id="320"/>
            <p14:sldId id="325"/>
            <p14:sldId id="324"/>
            <p14:sldId id="323"/>
            <p14:sldId id="322"/>
            <p14:sldId id="321"/>
            <p14:sldId id="345"/>
            <p14:sldId id="346"/>
            <p14:sldId id="352"/>
            <p14:sldId id="351"/>
            <p14:sldId id="350"/>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7851"/>
    <a:srgbClr val="FFE19C"/>
    <a:srgbClr val="E9C8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9" autoAdjust="0"/>
    <p:restoredTop sz="94660"/>
  </p:normalViewPr>
  <p:slideViewPr>
    <p:cSldViewPr snapToGrid="0">
      <p:cViewPr varScale="1">
        <p:scale>
          <a:sx n="67" d="100"/>
          <a:sy n="67" d="100"/>
        </p:scale>
        <p:origin x="12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169685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1765852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7140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1334309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404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752915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255394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1438642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elkomstslide klein logo">
    <p:spTree>
      <p:nvGrpSpPr>
        <p:cNvPr id="1" name=""/>
        <p:cNvGrpSpPr/>
        <p:nvPr/>
      </p:nvGrpSpPr>
      <p:grpSpPr>
        <a:xfrm>
          <a:off x="0" y="0"/>
          <a:ext cx="0" cy="0"/>
          <a:chOff x="0" y="0"/>
          <a:chExt cx="0" cy="0"/>
        </a:xfrm>
      </p:grpSpPr>
      <p:sp>
        <p:nvSpPr>
          <p:cNvPr id="19" name="Tijdelijke aanduiding voor tekst 18"/>
          <p:cNvSpPr>
            <a:spLocks noGrp="1"/>
          </p:cNvSpPr>
          <p:nvPr>
            <p:ph type="body" sz="quarter" idx="10" hasCustomPrompt="1"/>
          </p:nvPr>
        </p:nvSpPr>
        <p:spPr>
          <a:xfrm>
            <a:off x="0" y="3755279"/>
            <a:ext cx="9144000" cy="530225"/>
          </a:xfrm>
          <a:prstGeom prst="rect">
            <a:avLst/>
          </a:prstGeom>
        </p:spPr>
        <p:txBody>
          <a:bodyPr anchor="ctr"/>
          <a:lstStyle>
            <a:lvl1pPr algn="ctr">
              <a:buNone/>
              <a:defRPr sz="2100">
                <a:solidFill>
                  <a:schemeClr val="bg1"/>
                </a:solidFill>
                <a:latin typeface="Helvetica" pitchFamily="34" charset="0"/>
                <a:cs typeface="Helvetica" pitchFamily="34" charset="0"/>
              </a:defRPr>
            </a:lvl1pPr>
          </a:lstStyle>
          <a:p>
            <a:pPr lvl="0"/>
            <a:r>
              <a:rPr lang="nl-NL" dirty="0"/>
              <a:t>Klik om de datum en tijd te bewerken</a:t>
            </a:r>
          </a:p>
        </p:txBody>
      </p:sp>
      <p:pic>
        <p:nvPicPr>
          <p:cNvPr id="11" name="Picture 2" descr="logo CTK"/>
          <p:cNvPicPr>
            <a:picLocks noChangeAspect="1" noChangeArrowheads="1"/>
          </p:cNvPicPr>
          <p:nvPr userDrawn="1"/>
        </p:nvPicPr>
        <p:blipFill>
          <a:blip r:embed="rId2" cstate="print"/>
          <a:srcRect/>
          <a:stretch>
            <a:fillRect/>
          </a:stretch>
        </p:blipFill>
        <p:spPr bwMode="auto">
          <a:xfrm>
            <a:off x="3705881" y="1681819"/>
            <a:ext cx="1732240" cy="1674818"/>
          </a:xfrm>
          <a:prstGeom prst="rect">
            <a:avLst/>
          </a:prstGeom>
          <a:noFill/>
        </p:spPr>
      </p:pic>
      <p:sp>
        <p:nvSpPr>
          <p:cNvPr id="2" name="Ondertitel 4">
            <a:extLst>
              <a:ext uri="{FF2B5EF4-FFF2-40B4-BE49-F238E27FC236}">
                <a16:creationId xmlns:a16="http://schemas.microsoft.com/office/drawing/2014/main" id="{2FCFA432-9B2B-6A72-EBD1-A4FFE34B8FE1}"/>
              </a:ext>
            </a:extLst>
          </p:cNvPr>
          <p:cNvSpPr txBox="1">
            <a:spLocks/>
          </p:cNvSpPr>
          <p:nvPr userDrawn="1"/>
        </p:nvSpPr>
        <p:spPr>
          <a:xfrm>
            <a:off x="0" y="361523"/>
            <a:ext cx="9144000" cy="1275906"/>
          </a:xfrm>
          <a:prstGeom prst="rect">
            <a:avLst/>
          </a:prstGeom>
        </p:spPr>
        <p:txBody>
          <a:bodyPr>
            <a:noAutofit/>
          </a:bodyPr>
          <a:lstStyle/>
          <a:p>
            <a:pPr marL="0" marR="0" lvl="0" indent="0" algn="ctr" defTabSz="685800" rtl="0" eaLnBrk="1" fontAlgn="base" latinLnBrk="0" hangingPunct="1">
              <a:lnSpc>
                <a:spcPct val="90000"/>
              </a:lnSpc>
              <a:spcBef>
                <a:spcPts val="750"/>
              </a:spcBef>
              <a:spcAft>
                <a:spcPct val="0"/>
              </a:spcAft>
              <a:buClrTx/>
              <a:buSzTx/>
              <a:buFont typeface="Arial" charset="0"/>
              <a:buNone/>
              <a:tabLst/>
              <a:defRPr/>
            </a:pPr>
            <a:r>
              <a:rPr kumimoji="0" lang="nl-NL" sz="3000" b="1" i="0" u="none" strike="noStrike" kern="1200" cap="none" spc="0" normalizeH="0" baseline="0" noProof="0" dirty="0">
                <a:ln>
                  <a:noFill/>
                </a:ln>
                <a:solidFill>
                  <a:schemeClr val="bg1"/>
                </a:solidFill>
                <a:effectLst/>
                <a:uLnTx/>
                <a:uFillTx/>
                <a:latin typeface="Helvetica" pitchFamily="34" charset="0"/>
                <a:ea typeface="+mn-ea"/>
                <a:cs typeface="Helvetica" pitchFamily="34" charset="0"/>
              </a:rPr>
              <a:t>Welkom</a:t>
            </a:r>
          </a:p>
          <a:p>
            <a:pPr marL="0" marR="0" lvl="0" indent="0" algn="ctr" defTabSz="685800" rtl="0" eaLnBrk="1" fontAlgn="base" latinLnBrk="0" hangingPunct="1">
              <a:lnSpc>
                <a:spcPct val="90000"/>
              </a:lnSpc>
              <a:spcBef>
                <a:spcPts val="750"/>
              </a:spcBef>
              <a:spcAft>
                <a:spcPct val="0"/>
              </a:spcAft>
              <a:buClrTx/>
              <a:buSzTx/>
              <a:buFont typeface="Arial" charset="0"/>
              <a:buNone/>
              <a:tabLst/>
              <a:defRPr/>
            </a:pPr>
            <a:r>
              <a:rPr kumimoji="0" lang="nl-NL"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 H R I S T U S   T R I U M F A T O R K E R K</a:t>
            </a:r>
            <a:endParaRPr kumimoji="0" lang="nl-NL" sz="3000" b="1" i="0" u="none" strike="noStrike" kern="1200" cap="none" spc="0" normalizeH="0" baseline="0" noProof="0" dirty="0">
              <a:ln>
                <a:noFill/>
              </a:ln>
              <a:solidFill>
                <a:schemeClr val="bg1"/>
              </a:solidFill>
              <a:effectLst/>
              <a:uLnTx/>
              <a:uFillTx/>
              <a:latin typeface="Helvetica" pitchFamily="34" charset="0"/>
              <a:ea typeface="+mn-ea"/>
              <a:cs typeface="Helvetica" pitchFamily="34" charset="0"/>
            </a:endParaRPr>
          </a:p>
          <a:p>
            <a:pPr marL="171450" marR="0" lvl="0" indent="-171450" algn="ctr" defTabSz="685800" rtl="0" eaLnBrk="1" fontAlgn="base" latinLnBrk="0" hangingPunct="1">
              <a:lnSpc>
                <a:spcPct val="90000"/>
              </a:lnSpc>
              <a:spcBef>
                <a:spcPts val="750"/>
              </a:spcBef>
              <a:spcAft>
                <a:spcPct val="0"/>
              </a:spcAft>
              <a:buClrTx/>
              <a:buSzTx/>
              <a:buFont typeface="Arial" charset="0"/>
              <a:buChar char="•"/>
              <a:tabLst/>
              <a:defRPr/>
            </a:pPr>
            <a:endParaRPr kumimoji="0" lang="nl-NL" sz="3000" b="1" i="0" u="none" strike="noStrike" kern="1200" cap="none" spc="0" normalizeH="0" baseline="0" noProof="0" dirty="0">
              <a:ln>
                <a:noFill/>
              </a:ln>
              <a:solidFill>
                <a:schemeClr val="tx1"/>
              </a:solidFill>
              <a:effectLst/>
              <a:uLnTx/>
              <a:uFillTx/>
              <a:latin typeface="Helvetica" pitchFamily="34" charset="0"/>
              <a:ea typeface="+mn-ea"/>
              <a:cs typeface="Helvetica" pitchFamily="34" charset="0"/>
            </a:endParaRPr>
          </a:p>
        </p:txBody>
      </p:sp>
      <p:sp>
        <p:nvSpPr>
          <p:cNvPr id="3" name="Tijdelijke aanduiding voor tekst 21">
            <a:extLst>
              <a:ext uri="{FF2B5EF4-FFF2-40B4-BE49-F238E27FC236}">
                <a16:creationId xmlns:a16="http://schemas.microsoft.com/office/drawing/2014/main" id="{6A796115-6479-D290-EF7A-42969337D7D5}"/>
              </a:ext>
            </a:extLst>
          </p:cNvPr>
          <p:cNvSpPr>
            <a:spLocks noGrp="1"/>
          </p:cNvSpPr>
          <p:nvPr>
            <p:ph type="body" sz="quarter" idx="11" hasCustomPrompt="1"/>
          </p:nvPr>
        </p:nvSpPr>
        <p:spPr>
          <a:xfrm>
            <a:off x="0" y="4684145"/>
            <a:ext cx="9144000" cy="1658399"/>
          </a:xfrm>
          <a:prstGeom prst="rect">
            <a:avLst/>
          </a:prstGeom>
          <a:solidFill>
            <a:schemeClr val="bg1"/>
          </a:solidFill>
        </p:spPr>
        <p:txBody>
          <a:bodyPr/>
          <a:lstStyle>
            <a:lvl1pPr marL="0" indent="0" algn="ctr">
              <a:buNone/>
              <a:defRPr sz="2100">
                <a:solidFill>
                  <a:srgbClr val="7030A0"/>
                </a:solidFill>
                <a:latin typeface="Arial" panose="020B0604020202020204" pitchFamily="34" charset="0"/>
                <a:cs typeface="Arial" panose="020B0604020202020204" pitchFamily="34" charset="0"/>
              </a:defRPr>
            </a:lvl1pPr>
            <a:lvl2pPr marL="342900" indent="0">
              <a:buNone/>
              <a:defRPr sz="1800">
                <a:latin typeface="Arial" panose="020B0604020202020204" pitchFamily="34" charset="0"/>
                <a:cs typeface="Arial" panose="020B0604020202020204" pitchFamily="34" charset="0"/>
              </a:defRPr>
            </a:lvl2pPr>
            <a:lvl3pPr marL="685800" indent="0">
              <a:buNone/>
              <a:defRPr sz="1800">
                <a:latin typeface="Arial" panose="020B0604020202020204" pitchFamily="34" charset="0"/>
                <a:cs typeface="Arial" panose="020B0604020202020204" pitchFamily="34" charset="0"/>
              </a:defRPr>
            </a:lvl3pPr>
            <a:lvl4pPr marL="1028700" indent="0">
              <a:buNone/>
              <a:defRPr sz="1800">
                <a:latin typeface="Arial" panose="020B0604020202020204" pitchFamily="34" charset="0"/>
                <a:cs typeface="Arial" panose="020B0604020202020204" pitchFamily="34" charset="0"/>
              </a:defRPr>
            </a:lvl4pPr>
            <a:lvl5pPr marL="1371600" indent="0">
              <a:buNone/>
              <a:defRPr sz="1800">
                <a:latin typeface="Arial" panose="020B0604020202020204" pitchFamily="34" charset="0"/>
                <a:cs typeface="Arial" panose="020B0604020202020204" pitchFamily="34" charset="0"/>
              </a:defRPr>
            </a:lvl5pPr>
          </a:lstStyle>
          <a:p>
            <a:pPr lvl="0"/>
            <a:r>
              <a:rPr lang="nl-NL" dirty="0"/>
              <a:t>Klik om de voorganger, organist etc. toe te voegen</a:t>
            </a:r>
          </a:p>
        </p:txBody>
      </p:sp>
    </p:spTree>
    <p:extLst>
      <p:ext uri="{BB962C8B-B14F-4D97-AF65-F5344CB8AC3E}">
        <p14:creationId xmlns:p14="http://schemas.microsoft.com/office/powerpoint/2010/main" val="327898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381670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925A349-44EB-41C1-A8DA-F936D4FC8422}" type="datetimeFigureOut">
              <a:rPr lang="nl-NL" smtClean="0"/>
              <a:t>11-9-2023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63194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nl-NL"/>
              <a:t>Klik om stijl te bewerken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925A349-44EB-41C1-A8DA-F936D4FC8422}" type="datetimeFigureOut">
              <a:rPr lang="nl-NL" smtClean="0"/>
              <a:t>11-9-2023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384866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925A349-44EB-41C1-A8DA-F936D4FC8422}" type="datetimeFigureOut">
              <a:rPr lang="nl-NL" smtClean="0"/>
              <a:t>11-9-2023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409176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3925A349-44EB-41C1-A8DA-F936D4FC8422}" type="datetimeFigureOut">
              <a:rPr lang="nl-NL" smtClean="0"/>
              <a:t>11-9-2023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3768194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25A349-44EB-41C1-A8DA-F936D4FC8422}" type="datetimeFigureOut">
              <a:rPr lang="nl-NL" smtClean="0"/>
              <a:t>11-9-2023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14144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925A349-44EB-41C1-A8DA-F936D4FC8422}" type="datetimeFigureOut">
              <a:rPr lang="nl-NL" smtClean="0"/>
              <a:t>11-9-2023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830414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925A349-44EB-41C1-A8DA-F936D4FC8422}" type="datetimeFigureOut">
              <a:rPr lang="nl-NL" smtClean="0"/>
              <a:t>11-9-2023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94CEF17-8C5A-428C-BB41-CA0FFBF8195F}" type="slidenum">
              <a:rPr lang="nl-NL" smtClean="0"/>
              <a:t>‹nr.›</a:t>
            </a:fld>
            <a:endParaRPr lang="nl-NL"/>
          </a:p>
        </p:txBody>
      </p:sp>
    </p:spTree>
    <p:extLst>
      <p:ext uri="{BB962C8B-B14F-4D97-AF65-F5344CB8AC3E}">
        <p14:creationId xmlns:p14="http://schemas.microsoft.com/office/powerpoint/2010/main" val="3807296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25A349-44EB-41C1-A8DA-F936D4FC8422}" type="datetimeFigureOut">
              <a:rPr lang="nl-NL" smtClean="0"/>
              <a:t>11-9-2023</a:t>
            </a:fld>
            <a:endParaRPr lang="nl-NL"/>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94CEF17-8C5A-428C-BB41-CA0FFBF8195F}" type="slidenum">
              <a:rPr lang="nl-NL" smtClean="0"/>
              <a:t>‹nr.›</a:t>
            </a:fld>
            <a:endParaRPr lang="nl-NL"/>
          </a:p>
        </p:txBody>
      </p:sp>
    </p:spTree>
    <p:extLst>
      <p:ext uri="{BB962C8B-B14F-4D97-AF65-F5344CB8AC3E}">
        <p14:creationId xmlns:p14="http://schemas.microsoft.com/office/powerpoint/2010/main" val="29791603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a:xfrm>
            <a:off x="609599" y="609600"/>
            <a:ext cx="6347713" cy="682305"/>
          </a:xfrm>
        </p:spPr>
        <p:txBody>
          <a:bodyPr>
            <a:normAutofit/>
          </a:bodyPr>
          <a:lstStyle/>
          <a:p>
            <a:r>
              <a:rPr lang="nl-NL" dirty="0" err="1"/>
              <a:t>Where</a:t>
            </a:r>
            <a:r>
              <a:rPr lang="nl-NL" dirty="0"/>
              <a:t> </a:t>
            </a:r>
            <a:r>
              <a:rPr lang="nl-NL" dirty="0" err="1"/>
              <a:t>Were</a:t>
            </a:r>
            <a:r>
              <a:rPr lang="nl-NL" dirty="0"/>
              <a:t> </a:t>
            </a:r>
            <a:r>
              <a:rPr lang="nl-NL" dirty="0" err="1"/>
              <a:t>You</a:t>
            </a:r>
            <a:r>
              <a:rPr lang="nl-NL" dirty="0"/>
              <a:t>?</a:t>
            </a:r>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609599" y="1543574"/>
            <a:ext cx="7081684" cy="5075339"/>
          </a:xfrm>
        </p:spPr>
        <p:txBody>
          <a:bodyPr>
            <a:normAutofit fontScale="55000" lnSpcReduction="20000"/>
          </a:bodyPr>
          <a:lstStyle/>
          <a:p>
            <a:pPr marL="0" indent="0" algn="l">
              <a:buNone/>
            </a:pPr>
            <a:r>
              <a:rPr lang="en-US" sz="2800" b="0" i="0" dirty="0">
                <a:solidFill>
                  <a:srgbClr val="202124"/>
                </a:solidFill>
                <a:effectLst/>
                <a:latin typeface="Calibri" panose="020F0502020204030204" pitchFamily="34" charset="0"/>
                <a:cs typeface="Calibri" panose="020F0502020204030204" pitchFamily="34" charset="0"/>
              </a:rPr>
              <a:t>Where were you when I laid the earth's foundations</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Morning stars, they sang together</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All the children of the heavens shouted for joy – Where were you? </a:t>
            </a:r>
          </a:p>
          <a:p>
            <a:pPr marL="0" indent="0" algn="l">
              <a:buNone/>
            </a:pPr>
            <a:r>
              <a:rPr lang="en-US" sz="2800" b="0" i="0" dirty="0">
                <a:solidFill>
                  <a:srgbClr val="202124"/>
                </a:solidFill>
                <a:effectLst/>
                <a:latin typeface="Calibri" panose="020F0502020204030204" pitchFamily="34" charset="0"/>
                <a:cs typeface="Calibri" panose="020F0502020204030204" pitchFamily="34" charset="0"/>
              </a:rPr>
              <a:t>Where were you when I gave the sea it limits</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When I made the clouds it garments</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When I wrapped it up in darkness, shut behind doors – Where were you? </a:t>
            </a:r>
            <a:endParaRPr lang="en-US" sz="2800" dirty="0">
              <a:solidFill>
                <a:srgbClr val="202124"/>
              </a:solidFill>
              <a:latin typeface="Calibri" panose="020F0502020204030204" pitchFamily="34" charset="0"/>
              <a:cs typeface="Calibri" panose="020F0502020204030204" pitchFamily="34" charset="0"/>
            </a:endParaRPr>
          </a:p>
          <a:p>
            <a:pPr marL="0" indent="0" algn="l">
              <a:buNone/>
            </a:pPr>
            <a:r>
              <a:rPr lang="en-US" sz="2800" b="0" i="0" dirty="0">
                <a:solidFill>
                  <a:srgbClr val="202124"/>
                </a:solidFill>
                <a:effectLst/>
                <a:latin typeface="Calibri" panose="020F0502020204030204" pitchFamily="34" charset="0"/>
                <a:cs typeface="Calibri" panose="020F0502020204030204" pitchFamily="34" charset="0"/>
              </a:rPr>
              <a:t>Tell me, where were you when the waters split in two</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When the world was new, when I sent the morning dew</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Show me, where were you?</a:t>
            </a:r>
          </a:p>
          <a:p>
            <a:pPr marL="0" indent="0" algn="l">
              <a:buNone/>
            </a:pPr>
            <a:r>
              <a:rPr lang="en-US" sz="2800" b="0" i="0" dirty="0">
                <a:solidFill>
                  <a:srgbClr val="202124"/>
                </a:solidFill>
                <a:effectLst/>
                <a:latin typeface="Calibri" panose="020F0502020204030204" pitchFamily="34" charset="0"/>
                <a:cs typeface="Calibri" panose="020F0502020204030204" pitchFamily="34" charset="0"/>
              </a:rPr>
              <a:t>Do you know the extent of all horizons</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The expanse of all the oceans</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Have you walked these depths and edges, mountains and shores?</a:t>
            </a:r>
          </a:p>
          <a:p>
            <a:pPr marL="0" indent="0" algn="l">
              <a:buNone/>
            </a:pPr>
            <a:r>
              <a:rPr lang="en-US" sz="2800" b="0" i="0" dirty="0">
                <a:solidFill>
                  <a:srgbClr val="202124"/>
                </a:solidFill>
                <a:effectLst/>
                <a:latin typeface="Calibri" panose="020F0502020204030204" pitchFamily="34" charset="0"/>
                <a:cs typeface="Calibri" panose="020F0502020204030204" pitchFamily="34" charset="0"/>
              </a:rPr>
              <a:t>Do you know how I lead the constellations</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In the rhythm of the seasons</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And did you set free Orion to shine in the void – Do you know?</a:t>
            </a:r>
          </a:p>
          <a:p>
            <a:pPr marL="0" indent="0" algn="l">
              <a:buNone/>
            </a:pPr>
            <a:r>
              <a:rPr lang="en-US" sz="2800" b="0" i="0" dirty="0">
                <a:solidFill>
                  <a:srgbClr val="202124"/>
                </a:solidFill>
                <a:effectLst/>
                <a:latin typeface="Calibri" panose="020F0502020204030204" pitchFamily="34" charset="0"/>
                <a:cs typeface="Calibri" panose="020F0502020204030204" pitchFamily="34" charset="0"/>
              </a:rPr>
              <a:t>Tell me, do you know how the light knows where to go</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Where the winds will blow</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Where the darkness makes its home? Surely, you must know</a:t>
            </a:r>
          </a:p>
          <a:p>
            <a:pPr marL="0" indent="0" algn="l">
              <a:buNone/>
            </a:pPr>
            <a:r>
              <a:rPr lang="en-US" sz="2800" b="0" i="0" dirty="0">
                <a:solidFill>
                  <a:srgbClr val="202124"/>
                </a:solidFill>
                <a:effectLst/>
                <a:latin typeface="Calibri" panose="020F0502020204030204" pitchFamily="34" charset="0"/>
                <a:cs typeface="Calibri" panose="020F0502020204030204" pitchFamily="34" charset="0"/>
              </a:rPr>
              <a:t>I don't know. But In the whirlwind of my weakness</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O my God, I hear you speaking</a:t>
            </a:r>
            <a:br>
              <a:rPr lang="en-US" sz="2800" b="0" i="0" dirty="0">
                <a:solidFill>
                  <a:srgbClr val="202124"/>
                </a:solidFill>
                <a:effectLst/>
                <a:latin typeface="Calibri" panose="020F0502020204030204" pitchFamily="34" charset="0"/>
                <a:cs typeface="Calibri" panose="020F0502020204030204" pitchFamily="34" charset="0"/>
              </a:rPr>
            </a:br>
            <a:r>
              <a:rPr lang="en-US" sz="2800" b="0" i="0" dirty="0">
                <a:solidFill>
                  <a:srgbClr val="202124"/>
                </a:solidFill>
                <a:effectLst/>
                <a:latin typeface="Calibri" panose="020F0502020204030204" pitchFamily="34" charset="0"/>
                <a:cs typeface="Calibri" panose="020F0502020204030204" pitchFamily="34" charset="0"/>
              </a:rPr>
              <a:t>And when I think of all your secrets, I shake and rejoice.</a:t>
            </a:r>
          </a:p>
        </p:txBody>
      </p:sp>
    </p:spTree>
    <p:extLst>
      <p:ext uri="{BB962C8B-B14F-4D97-AF65-F5344CB8AC3E}">
        <p14:creationId xmlns:p14="http://schemas.microsoft.com/office/powerpoint/2010/main" val="2790113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4849C-8A95-61D2-4238-47710DB51FF0}"/>
              </a:ext>
            </a:extLst>
          </p:cNvPr>
          <p:cNvSpPr>
            <a:spLocks noGrp="1"/>
          </p:cNvSpPr>
          <p:nvPr>
            <p:ph type="title"/>
          </p:nvPr>
        </p:nvSpPr>
        <p:spPr>
          <a:xfrm>
            <a:off x="609599" y="609600"/>
            <a:ext cx="6606989" cy="1320800"/>
          </a:xfrm>
        </p:spPr>
        <p:txBody>
          <a:bodyPr>
            <a:normAutofit fontScale="90000"/>
          </a:bodyPr>
          <a:lstStyle/>
          <a:p>
            <a:r>
              <a:rPr lang="nl-NL" dirty="0"/>
              <a:t>Zingen: Dit is een morgen (</a:t>
            </a:r>
            <a:r>
              <a:rPr lang="nl-NL" dirty="0" err="1"/>
              <a:t>Lb</a:t>
            </a:r>
            <a:r>
              <a:rPr lang="nl-NL" dirty="0"/>
              <a:t> 216)</a:t>
            </a:r>
            <a:br>
              <a:rPr lang="nl-NL" dirty="0"/>
            </a:br>
            <a:endParaRPr lang="nl-NL" dirty="0"/>
          </a:p>
        </p:txBody>
      </p:sp>
      <p:sp>
        <p:nvSpPr>
          <p:cNvPr id="5" name="Tijdelijke aanduiding voor inhoud 4">
            <a:extLst>
              <a:ext uri="{FF2B5EF4-FFF2-40B4-BE49-F238E27FC236}">
                <a16:creationId xmlns:a16="http://schemas.microsoft.com/office/drawing/2014/main" id="{D16FFC04-B163-67A8-7E29-7407EEF9823A}"/>
              </a:ext>
            </a:extLst>
          </p:cNvPr>
          <p:cNvSpPr>
            <a:spLocks noGrp="1"/>
          </p:cNvSpPr>
          <p:nvPr>
            <p:ph idx="1"/>
          </p:nvPr>
        </p:nvSpPr>
        <p:spPr/>
        <p:txBody>
          <a:bodyPr/>
          <a:lstStyle/>
          <a:p>
            <a:endParaRPr lang="nl-NL" dirty="0"/>
          </a:p>
        </p:txBody>
      </p:sp>
      <p:pic>
        <p:nvPicPr>
          <p:cNvPr id="6" name="Afbeelding 5">
            <a:extLst>
              <a:ext uri="{FF2B5EF4-FFF2-40B4-BE49-F238E27FC236}">
                <a16:creationId xmlns:a16="http://schemas.microsoft.com/office/drawing/2014/main" id="{F775BF04-718F-8D06-FEB7-8C84311C72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22" b="15040"/>
          <a:stretch/>
        </p:blipFill>
        <p:spPr bwMode="auto">
          <a:xfrm>
            <a:off x="677607" y="1751371"/>
            <a:ext cx="5715000" cy="3736873"/>
          </a:xfrm>
          <a:prstGeom prst="rect">
            <a:avLst/>
          </a:prstGeom>
          <a:noFill/>
          <a:ln>
            <a:noFill/>
          </a:ln>
        </p:spPr>
      </p:pic>
      <p:pic>
        <p:nvPicPr>
          <p:cNvPr id="3" name="Afbeelding 2">
            <a:extLst>
              <a:ext uri="{FF2B5EF4-FFF2-40B4-BE49-F238E27FC236}">
                <a16:creationId xmlns:a16="http://schemas.microsoft.com/office/drawing/2014/main" id="{9802D799-D986-4379-2E7E-C9FC1DC58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831"/>
          <a:stretch/>
        </p:blipFill>
        <p:spPr bwMode="auto">
          <a:xfrm>
            <a:off x="435445" y="1789519"/>
            <a:ext cx="6521867" cy="4263789"/>
          </a:xfrm>
          <a:prstGeom prst="rect">
            <a:avLst/>
          </a:prstGeom>
          <a:noFill/>
          <a:ln>
            <a:noFill/>
          </a:ln>
        </p:spPr>
      </p:pic>
    </p:spTree>
    <p:extLst>
      <p:ext uri="{BB962C8B-B14F-4D97-AF65-F5344CB8AC3E}">
        <p14:creationId xmlns:p14="http://schemas.microsoft.com/office/powerpoint/2010/main" val="193517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4849C-8A95-61D2-4238-47710DB51FF0}"/>
              </a:ext>
            </a:extLst>
          </p:cNvPr>
          <p:cNvSpPr>
            <a:spLocks noGrp="1"/>
          </p:cNvSpPr>
          <p:nvPr>
            <p:ph type="title"/>
          </p:nvPr>
        </p:nvSpPr>
        <p:spPr>
          <a:xfrm>
            <a:off x="609599" y="609600"/>
            <a:ext cx="6705601" cy="1320800"/>
          </a:xfrm>
        </p:spPr>
        <p:txBody>
          <a:bodyPr>
            <a:normAutofit fontScale="90000"/>
          </a:bodyPr>
          <a:lstStyle/>
          <a:p>
            <a:r>
              <a:rPr lang="nl-NL" dirty="0"/>
              <a:t>Zingen: Dit is een morgen (</a:t>
            </a:r>
            <a:r>
              <a:rPr lang="nl-NL" dirty="0" err="1"/>
              <a:t>Lb</a:t>
            </a:r>
            <a:r>
              <a:rPr lang="nl-NL" dirty="0"/>
              <a:t> 216)</a:t>
            </a:r>
            <a:br>
              <a:rPr lang="nl-NL" dirty="0"/>
            </a:br>
            <a:endParaRPr lang="nl-NL" dirty="0"/>
          </a:p>
        </p:txBody>
      </p:sp>
      <p:pic>
        <p:nvPicPr>
          <p:cNvPr id="4" name="Tijdelijke aanduiding voor inhoud 3">
            <a:extLst>
              <a:ext uri="{FF2B5EF4-FFF2-40B4-BE49-F238E27FC236}">
                <a16:creationId xmlns:a16="http://schemas.microsoft.com/office/drawing/2014/main" id="{27F6E704-0932-4674-0D78-F99266FBDCD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4179"/>
          <a:stretch/>
        </p:blipFill>
        <p:spPr bwMode="auto">
          <a:xfrm>
            <a:off x="508000" y="1809749"/>
            <a:ext cx="6498311" cy="4182677"/>
          </a:xfrm>
          <a:prstGeom prst="rect">
            <a:avLst/>
          </a:prstGeom>
          <a:noFill/>
          <a:ln>
            <a:noFill/>
          </a:ln>
        </p:spPr>
      </p:pic>
    </p:spTree>
    <p:extLst>
      <p:ext uri="{BB962C8B-B14F-4D97-AF65-F5344CB8AC3E}">
        <p14:creationId xmlns:p14="http://schemas.microsoft.com/office/powerpoint/2010/main" val="3181970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4849C-8A95-61D2-4238-47710DB51FF0}"/>
              </a:ext>
            </a:extLst>
          </p:cNvPr>
          <p:cNvSpPr>
            <a:spLocks noGrp="1"/>
          </p:cNvSpPr>
          <p:nvPr>
            <p:ph type="title"/>
          </p:nvPr>
        </p:nvSpPr>
        <p:spPr>
          <a:xfrm>
            <a:off x="609599" y="609600"/>
            <a:ext cx="6893860" cy="1320800"/>
          </a:xfrm>
        </p:spPr>
        <p:txBody>
          <a:bodyPr>
            <a:normAutofit fontScale="90000"/>
          </a:bodyPr>
          <a:lstStyle/>
          <a:p>
            <a:r>
              <a:rPr lang="nl-NL" dirty="0"/>
              <a:t>Zingen: Dit is een morgen (</a:t>
            </a:r>
            <a:r>
              <a:rPr lang="nl-NL" dirty="0" err="1"/>
              <a:t>Lb</a:t>
            </a:r>
            <a:r>
              <a:rPr lang="nl-NL" dirty="0"/>
              <a:t> 216)</a:t>
            </a:r>
            <a:br>
              <a:rPr lang="nl-NL" dirty="0"/>
            </a:br>
            <a:endParaRPr lang="nl-NL" dirty="0"/>
          </a:p>
        </p:txBody>
      </p:sp>
      <p:sp>
        <p:nvSpPr>
          <p:cNvPr id="5" name="Tijdelijke aanduiding voor inhoud 4">
            <a:extLst>
              <a:ext uri="{FF2B5EF4-FFF2-40B4-BE49-F238E27FC236}">
                <a16:creationId xmlns:a16="http://schemas.microsoft.com/office/drawing/2014/main" id="{D16FFC04-B163-67A8-7E29-7407EEF9823A}"/>
              </a:ext>
            </a:extLst>
          </p:cNvPr>
          <p:cNvSpPr>
            <a:spLocks noGrp="1"/>
          </p:cNvSpPr>
          <p:nvPr>
            <p:ph idx="1"/>
          </p:nvPr>
        </p:nvSpPr>
        <p:spPr/>
        <p:txBody>
          <a:bodyPr/>
          <a:lstStyle/>
          <a:p>
            <a:endParaRPr lang="nl-NL" dirty="0"/>
          </a:p>
        </p:txBody>
      </p:sp>
      <p:pic>
        <p:nvPicPr>
          <p:cNvPr id="6" name="Afbeelding 5">
            <a:extLst>
              <a:ext uri="{FF2B5EF4-FFF2-40B4-BE49-F238E27FC236}">
                <a16:creationId xmlns:a16="http://schemas.microsoft.com/office/drawing/2014/main" id="{F775BF04-718F-8D06-FEB7-8C84311C72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22" b="15040"/>
          <a:stretch/>
        </p:blipFill>
        <p:spPr bwMode="auto">
          <a:xfrm>
            <a:off x="503493" y="1636608"/>
            <a:ext cx="6559925" cy="4289345"/>
          </a:xfrm>
          <a:prstGeom prst="rect">
            <a:avLst/>
          </a:prstGeom>
          <a:noFill/>
          <a:ln>
            <a:noFill/>
          </a:ln>
        </p:spPr>
      </p:pic>
    </p:spTree>
    <p:extLst>
      <p:ext uri="{BB962C8B-B14F-4D97-AF65-F5344CB8AC3E}">
        <p14:creationId xmlns:p14="http://schemas.microsoft.com/office/powerpoint/2010/main" val="3427904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12B3D6-4AFE-ABA4-485D-6EF426CAF04A}"/>
              </a:ext>
            </a:extLst>
          </p:cNvPr>
          <p:cNvSpPr>
            <a:spLocks noGrp="1"/>
          </p:cNvSpPr>
          <p:nvPr>
            <p:ph type="title"/>
          </p:nvPr>
        </p:nvSpPr>
        <p:spPr/>
        <p:txBody>
          <a:bodyPr/>
          <a:lstStyle/>
          <a:p>
            <a:r>
              <a:rPr lang="nl-NL" dirty="0"/>
              <a:t>Gebed </a:t>
            </a:r>
          </a:p>
        </p:txBody>
      </p:sp>
      <p:sp>
        <p:nvSpPr>
          <p:cNvPr id="3" name="Tijdelijke aanduiding voor inhoud 2">
            <a:extLst>
              <a:ext uri="{FF2B5EF4-FFF2-40B4-BE49-F238E27FC236}">
                <a16:creationId xmlns:a16="http://schemas.microsoft.com/office/drawing/2014/main" id="{116E2B9E-D644-735C-7B8C-DE61DD7698AB}"/>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55596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835558-8261-E08C-A8A6-3B26015BDDA7}"/>
              </a:ext>
            </a:extLst>
          </p:cNvPr>
          <p:cNvSpPr>
            <a:spLocks noGrp="1"/>
          </p:cNvSpPr>
          <p:nvPr>
            <p:ph type="title"/>
          </p:nvPr>
        </p:nvSpPr>
        <p:spPr/>
        <p:txBody>
          <a:bodyPr/>
          <a:lstStyle/>
          <a:p>
            <a:r>
              <a:rPr lang="nl-NL" dirty="0"/>
              <a:t>Gedenken</a:t>
            </a:r>
          </a:p>
        </p:txBody>
      </p:sp>
      <p:sp>
        <p:nvSpPr>
          <p:cNvPr id="3" name="Tijdelijke aanduiding voor inhoud 2">
            <a:extLst>
              <a:ext uri="{FF2B5EF4-FFF2-40B4-BE49-F238E27FC236}">
                <a16:creationId xmlns:a16="http://schemas.microsoft.com/office/drawing/2014/main" id="{5EB72E68-1233-0749-9FF3-B84A245E95BC}"/>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127174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5CA7C-8D39-E1D7-EA35-AB79A87C2163}"/>
              </a:ext>
            </a:extLst>
          </p:cNvPr>
          <p:cNvSpPr>
            <a:spLocks noGrp="1"/>
          </p:cNvSpPr>
          <p:nvPr>
            <p:ph type="title"/>
          </p:nvPr>
        </p:nvSpPr>
        <p:spPr/>
        <p:txBody>
          <a:bodyPr/>
          <a:lstStyle/>
          <a:p>
            <a:r>
              <a:rPr lang="nl-NL" dirty="0"/>
              <a:t>Stilte</a:t>
            </a:r>
          </a:p>
        </p:txBody>
      </p:sp>
      <p:sp>
        <p:nvSpPr>
          <p:cNvPr id="3" name="Tijdelijke aanduiding voor inhoud 2">
            <a:extLst>
              <a:ext uri="{FF2B5EF4-FFF2-40B4-BE49-F238E27FC236}">
                <a16:creationId xmlns:a16="http://schemas.microsoft.com/office/drawing/2014/main" id="{29FAEF2A-CC9F-62EB-C5F0-D09EBB04E8C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950515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5CA7C-8D39-E1D7-EA35-AB79A87C2163}"/>
              </a:ext>
            </a:extLst>
          </p:cNvPr>
          <p:cNvSpPr>
            <a:spLocks noGrp="1"/>
          </p:cNvSpPr>
          <p:nvPr>
            <p:ph type="title"/>
          </p:nvPr>
        </p:nvSpPr>
        <p:spPr/>
        <p:txBody>
          <a:bodyPr/>
          <a:lstStyle/>
          <a:p>
            <a:r>
              <a:rPr lang="nl-NL" dirty="0"/>
              <a:t>Spoken Word</a:t>
            </a:r>
          </a:p>
        </p:txBody>
      </p:sp>
      <p:sp>
        <p:nvSpPr>
          <p:cNvPr id="3" name="Tijdelijke aanduiding voor inhoud 2">
            <a:extLst>
              <a:ext uri="{FF2B5EF4-FFF2-40B4-BE49-F238E27FC236}">
                <a16:creationId xmlns:a16="http://schemas.microsoft.com/office/drawing/2014/main" id="{29FAEF2A-CC9F-62EB-C5F0-D09EBB04E8C1}"/>
              </a:ext>
            </a:extLst>
          </p:cNvPr>
          <p:cNvSpPr>
            <a:spLocks noGrp="1"/>
          </p:cNvSpPr>
          <p:nvPr>
            <p:ph idx="1"/>
          </p:nvPr>
        </p:nvSpPr>
        <p:spPr>
          <a:xfrm>
            <a:off x="949911" y="2160590"/>
            <a:ext cx="6007402" cy="3880773"/>
          </a:xfrm>
        </p:spPr>
        <p:txBody>
          <a:bodyPr>
            <a:normAutofit/>
          </a:bodyPr>
          <a:lstStyle/>
          <a:p>
            <a:pPr marL="0" indent="0">
              <a:buNone/>
            </a:pPr>
            <a:r>
              <a:rPr lang="nl-NL" sz="2400" dirty="0">
                <a:latin typeface="Calibri" panose="020F0502020204030204" pitchFamily="34" charset="0"/>
                <a:cs typeface="Calibri" panose="020F0502020204030204" pitchFamily="34" charset="0"/>
              </a:rPr>
              <a:t>De Droomdominee</a:t>
            </a:r>
          </a:p>
        </p:txBody>
      </p:sp>
    </p:spTree>
    <p:extLst>
      <p:ext uri="{BB962C8B-B14F-4D97-AF65-F5344CB8AC3E}">
        <p14:creationId xmlns:p14="http://schemas.microsoft.com/office/powerpoint/2010/main" val="42198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a:xfrm>
            <a:off x="609599" y="609600"/>
            <a:ext cx="6492537" cy="1320800"/>
          </a:xfrm>
        </p:spPr>
        <p:txBody>
          <a:bodyPr>
            <a:normAutofit fontScale="90000"/>
          </a:bodyPr>
          <a:lstStyle/>
          <a:p>
            <a:r>
              <a:rPr lang="nl-NL" dirty="0"/>
              <a:t>Zingen: Maak ons onrustig</a:t>
            </a:r>
            <a:br>
              <a:rPr lang="nl-NL" dirty="0"/>
            </a:br>
            <a:r>
              <a:rPr lang="nl-NL" dirty="0"/>
              <a:t>(</a:t>
            </a:r>
            <a:r>
              <a:rPr lang="nl-NL" dirty="0" err="1"/>
              <a:t>Opw</a:t>
            </a:r>
            <a:r>
              <a:rPr lang="nl-NL" dirty="0"/>
              <a:t> 805) </a:t>
            </a:r>
            <a:br>
              <a:rPr lang="nl-NL" dirty="0"/>
            </a:b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508000" y="1948631"/>
            <a:ext cx="7183283" cy="3439642"/>
          </a:xfrm>
        </p:spPr>
        <p:txBody>
          <a:bodyPr>
            <a:normAutofit/>
          </a:bodyPr>
          <a:lstStyle/>
          <a:p>
            <a:pPr marL="0" indent="0">
              <a:buNone/>
            </a:pPr>
            <a:endParaRPr lang="nl-NL" sz="2700" dirty="0"/>
          </a:p>
          <a:p>
            <a:pPr marL="0" indent="0">
              <a:buNone/>
            </a:pPr>
            <a:r>
              <a:rPr lang="nl-NL" sz="2700" dirty="0"/>
              <a:t>Maak ons hart onrustig, God</a:t>
            </a:r>
          </a:p>
          <a:p>
            <a:pPr marL="0" indent="0">
              <a:buNone/>
            </a:pPr>
            <a:r>
              <a:rPr lang="nl-NL" sz="2700" dirty="0"/>
              <a:t>Dat het ontevreden klopt</a:t>
            </a:r>
          </a:p>
          <a:p>
            <a:pPr marL="0" indent="0">
              <a:buNone/>
            </a:pPr>
            <a:r>
              <a:rPr lang="nl-NL" sz="2700" dirty="0"/>
              <a:t>Als we mooie leugens horen</a:t>
            </a:r>
          </a:p>
          <a:p>
            <a:pPr marL="0" indent="0">
              <a:buNone/>
            </a:pPr>
            <a:r>
              <a:rPr lang="nl-NL" sz="2700" dirty="0"/>
              <a:t>En gemakkelijke woorden!</a:t>
            </a:r>
          </a:p>
          <a:p>
            <a:pPr marL="0" indent="0">
              <a:buNone/>
            </a:pPr>
            <a:r>
              <a:rPr lang="nl-NL" sz="2700" dirty="0"/>
              <a:t>Maak ons hart onrustig, God</a:t>
            </a:r>
          </a:p>
          <a:p>
            <a:pPr marL="0" indent="0">
              <a:buNone/>
            </a:pPr>
            <a:endParaRPr lang="nl-NL" dirty="0"/>
          </a:p>
        </p:txBody>
      </p:sp>
    </p:spTree>
    <p:extLst>
      <p:ext uri="{BB962C8B-B14F-4D97-AF65-F5344CB8AC3E}">
        <p14:creationId xmlns:p14="http://schemas.microsoft.com/office/powerpoint/2010/main" val="1091820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p:txBody>
          <a:bodyPr>
            <a:normAutofit fontScale="90000"/>
          </a:bodyPr>
          <a:lstStyle/>
          <a:p>
            <a:r>
              <a:rPr lang="nl-NL" dirty="0"/>
              <a:t>Zingen: Maak ons onrustig</a:t>
            </a:r>
            <a:br>
              <a:rPr lang="nl-NL" dirty="0"/>
            </a:br>
            <a:r>
              <a:rPr lang="nl-NL" dirty="0"/>
              <a:t>(</a:t>
            </a:r>
            <a:r>
              <a:rPr lang="nl-NL" dirty="0" err="1"/>
              <a:t>Opw</a:t>
            </a:r>
            <a:r>
              <a:rPr lang="nl-NL" dirty="0"/>
              <a:t> 805) </a:t>
            </a:r>
            <a:br>
              <a:rPr lang="nl-NL" dirty="0"/>
            </a:b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508000" y="1948631"/>
            <a:ext cx="7183283" cy="3439642"/>
          </a:xfrm>
        </p:spPr>
        <p:txBody>
          <a:bodyPr>
            <a:normAutofit/>
          </a:bodyPr>
          <a:lstStyle/>
          <a:p>
            <a:pPr marL="0" indent="0">
              <a:buNone/>
            </a:pPr>
            <a:endParaRPr lang="nl-NL" sz="2700" dirty="0"/>
          </a:p>
          <a:p>
            <a:pPr marL="0" indent="0">
              <a:buNone/>
            </a:pPr>
            <a:r>
              <a:rPr lang="nl-NL" sz="2700" dirty="0"/>
              <a:t>Stort in ons Uw tranen uit</a:t>
            </a:r>
          </a:p>
          <a:p>
            <a:pPr marL="0" indent="0">
              <a:buNone/>
            </a:pPr>
            <a:r>
              <a:rPr lang="nl-NL" sz="2700" dirty="0"/>
              <a:t>Mensen worden uitgebuit</a:t>
            </a:r>
          </a:p>
          <a:p>
            <a:pPr marL="0" indent="0">
              <a:buNone/>
            </a:pPr>
            <a:r>
              <a:rPr lang="nl-NL" sz="2700" dirty="0"/>
              <a:t>Weggeschopt en opgesloten</a:t>
            </a:r>
          </a:p>
          <a:p>
            <a:pPr marL="0" indent="0">
              <a:buNone/>
            </a:pPr>
            <a:r>
              <a:rPr lang="nl-NL" sz="2700" dirty="0"/>
              <a:t>Zegen hen als wij hen troosten</a:t>
            </a:r>
          </a:p>
          <a:p>
            <a:pPr marL="0" indent="0">
              <a:buNone/>
            </a:pPr>
            <a:r>
              <a:rPr lang="nl-NL" sz="2700" dirty="0"/>
              <a:t>Stort in ons Uw tranen uit</a:t>
            </a:r>
          </a:p>
          <a:p>
            <a:pPr marL="0" indent="0">
              <a:buNone/>
            </a:pPr>
            <a:endParaRPr lang="nl-NL" sz="2700" dirty="0"/>
          </a:p>
        </p:txBody>
      </p:sp>
    </p:spTree>
    <p:extLst>
      <p:ext uri="{BB962C8B-B14F-4D97-AF65-F5344CB8AC3E}">
        <p14:creationId xmlns:p14="http://schemas.microsoft.com/office/powerpoint/2010/main" val="253071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p:txBody>
          <a:bodyPr>
            <a:normAutofit fontScale="90000"/>
          </a:bodyPr>
          <a:lstStyle/>
          <a:p>
            <a:r>
              <a:rPr lang="nl-NL" dirty="0"/>
              <a:t>Zingen: Maak ons onrustig</a:t>
            </a:r>
            <a:br>
              <a:rPr lang="nl-NL" dirty="0"/>
            </a:br>
            <a:r>
              <a:rPr lang="nl-NL" dirty="0"/>
              <a:t>(</a:t>
            </a:r>
            <a:r>
              <a:rPr lang="nl-NL" dirty="0" err="1"/>
              <a:t>Opw</a:t>
            </a:r>
            <a:r>
              <a:rPr lang="nl-NL" dirty="0"/>
              <a:t> 805) </a:t>
            </a:r>
            <a:br>
              <a:rPr lang="nl-NL" dirty="0"/>
            </a:b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508000" y="1948631"/>
            <a:ext cx="7183283" cy="3439642"/>
          </a:xfrm>
        </p:spPr>
        <p:txBody>
          <a:bodyPr>
            <a:normAutofit/>
          </a:bodyPr>
          <a:lstStyle/>
          <a:p>
            <a:pPr marL="0" indent="0">
              <a:buNone/>
            </a:pPr>
            <a:endParaRPr lang="nl-NL" sz="2700" dirty="0"/>
          </a:p>
          <a:p>
            <a:pPr marL="0" indent="0">
              <a:buNone/>
            </a:pPr>
            <a:r>
              <a:rPr lang="nl-NL" sz="2700" dirty="0"/>
              <a:t>Steek in ons Uw woede aan</a:t>
            </a:r>
          </a:p>
          <a:p>
            <a:pPr marL="0" indent="0">
              <a:buNone/>
            </a:pPr>
            <a:r>
              <a:rPr lang="nl-NL" sz="2700" dirty="0"/>
              <a:t>Om het onrecht te weerstaan!</a:t>
            </a:r>
          </a:p>
          <a:p>
            <a:pPr marL="0" indent="0">
              <a:buNone/>
            </a:pPr>
            <a:r>
              <a:rPr lang="nl-NL" sz="2700" dirty="0"/>
              <a:t>Geef ons moed om op te treden</a:t>
            </a:r>
          </a:p>
          <a:p>
            <a:pPr marL="0" indent="0">
              <a:buNone/>
            </a:pPr>
            <a:r>
              <a:rPr lang="nl-NL" sz="2700" dirty="0"/>
              <a:t>Laat ons vechten voor de vrede</a:t>
            </a:r>
          </a:p>
          <a:p>
            <a:pPr marL="0" indent="0">
              <a:buNone/>
            </a:pPr>
            <a:r>
              <a:rPr lang="nl-NL" sz="2700" dirty="0"/>
              <a:t>Steek in ons uw woede aan</a:t>
            </a:r>
          </a:p>
          <a:p>
            <a:pPr marL="0" indent="0">
              <a:buNone/>
            </a:pPr>
            <a:endParaRPr lang="nl-NL" sz="2700" dirty="0"/>
          </a:p>
        </p:txBody>
      </p:sp>
    </p:spTree>
    <p:extLst>
      <p:ext uri="{BB962C8B-B14F-4D97-AF65-F5344CB8AC3E}">
        <p14:creationId xmlns:p14="http://schemas.microsoft.com/office/powerpoint/2010/main" val="3388789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a:xfrm>
            <a:off x="609599" y="609600"/>
            <a:ext cx="6347713" cy="682305"/>
          </a:xfrm>
        </p:spPr>
        <p:txBody>
          <a:bodyPr>
            <a:normAutofit/>
          </a:bodyPr>
          <a:lstStyle/>
          <a:p>
            <a:r>
              <a:rPr lang="nl-NL" dirty="0" err="1"/>
              <a:t>Satisfied</a:t>
            </a: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609599" y="1543574"/>
            <a:ext cx="7081684" cy="5075339"/>
          </a:xfrm>
        </p:spPr>
        <p:txBody>
          <a:bodyPr>
            <a:noAutofit/>
          </a:bodyPr>
          <a:lstStyle/>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God we have taken more than we've given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We are entangled in consumption and greed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Christ in your mercy break our obsession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With hollow possessions, O Lord, set us free</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May our hearts be satisfied, satisfied, satisfied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May our hearts be satisfied, fill us with joy and peace</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Lord we've neglected your simple provision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Instead we've invested in building up our wealth</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So tear down our storehouse our walls and our towers</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And build us a table where all can come feast</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May our hearts be satisfied, satisfied, satisfied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May our hearts be satisfied, fill us with joy and peace</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May our hearts be satisfied, satisfied, satisfied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May our hearts be satisfied, fill us with joy and peace</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Fill us with joy and peace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Fill us with joy and peace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Fill us with joy and peace</a:t>
            </a:r>
          </a:p>
        </p:txBody>
      </p:sp>
    </p:spTree>
    <p:extLst>
      <p:ext uri="{BB962C8B-B14F-4D97-AF65-F5344CB8AC3E}">
        <p14:creationId xmlns:p14="http://schemas.microsoft.com/office/powerpoint/2010/main" val="313479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p:txBody>
          <a:bodyPr>
            <a:normAutofit fontScale="90000"/>
          </a:bodyPr>
          <a:lstStyle/>
          <a:p>
            <a:r>
              <a:rPr lang="nl-NL" dirty="0"/>
              <a:t>Zingen: Maak ons onrustig</a:t>
            </a:r>
            <a:br>
              <a:rPr lang="nl-NL" dirty="0"/>
            </a:br>
            <a:r>
              <a:rPr lang="nl-NL" dirty="0"/>
              <a:t>(</a:t>
            </a:r>
            <a:r>
              <a:rPr lang="nl-NL" dirty="0" err="1"/>
              <a:t>Opw</a:t>
            </a:r>
            <a:r>
              <a:rPr lang="nl-NL" dirty="0"/>
              <a:t> 805) </a:t>
            </a:r>
            <a:br>
              <a:rPr lang="nl-NL" dirty="0"/>
            </a:b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508000" y="1948631"/>
            <a:ext cx="7183283" cy="3439642"/>
          </a:xfrm>
        </p:spPr>
        <p:txBody>
          <a:bodyPr>
            <a:normAutofit/>
          </a:bodyPr>
          <a:lstStyle/>
          <a:p>
            <a:pPr marL="0" indent="0">
              <a:buNone/>
            </a:pPr>
            <a:endParaRPr lang="nl-NL" sz="2700" dirty="0"/>
          </a:p>
          <a:p>
            <a:pPr marL="0" indent="0">
              <a:buNone/>
            </a:pPr>
            <a:r>
              <a:rPr lang="nl-NL" sz="2700" dirty="0"/>
              <a:t>Laat ons dwaas en koppig zijn</a:t>
            </a:r>
          </a:p>
          <a:p>
            <a:pPr marL="0" indent="0">
              <a:buNone/>
            </a:pPr>
            <a:r>
              <a:rPr lang="nl-NL" sz="2700" dirty="0"/>
              <a:t>Laat ons doorgaan tot het eind</a:t>
            </a:r>
          </a:p>
          <a:p>
            <a:pPr marL="0" indent="0">
              <a:buNone/>
            </a:pPr>
            <a:r>
              <a:rPr lang="nl-NL" sz="2700" dirty="0"/>
              <a:t>Gaat het onze kracht te boven</a:t>
            </a:r>
          </a:p>
          <a:p>
            <a:pPr marL="0" indent="0">
              <a:buNone/>
            </a:pPr>
            <a:r>
              <a:rPr lang="nl-NL" sz="2700" dirty="0"/>
              <a:t>Laat ons dan in U geloven</a:t>
            </a:r>
          </a:p>
          <a:p>
            <a:pPr marL="0" indent="0">
              <a:buNone/>
            </a:pPr>
            <a:r>
              <a:rPr lang="nl-NL" sz="2700" dirty="0"/>
              <a:t>Laat ons dwaas en koppig zijn</a:t>
            </a:r>
          </a:p>
          <a:p>
            <a:pPr marL="0" indent="0">
              <a:buNone/>
            </a:pPr>
            <a:endParaRPr lang="nl-NL" sz="2700" dirty="0"/>
          </a:p>
        </p:txBody>
      </p:sp>
    </p:spTree>
    <p:extLst>
      <p:ext uri="{BB962C8B-B14F-4D97-AF65-F5344CB8AC3E}">
        <p14:creationId xmlns:p14="http://schemas.microsoft.com/office/powerpoint/2010/main" val="1045000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a:xfrm>
            <a:off x="609599" y="609600"/>
            <a:ext cx="7081684" cy="1320800"/>
          </a:xfrm>
        </p:spPr>
        <p:txBody>
          <a:bodyPr>
            <a:normAutofit fontScale="90000"/>
          </a:bodyPr>
          <a:lstStyle/>
          <a:p>
            <a:r>
              <a:rPr lang="nl-NL" dirty="0"/>
              <a:t>Zingen: Maak ons onrustig</a:t>
            </a:r>
            <a:br>
              <a:rPr lang="nl-NL" dirty="0"/>
            </a:br>
            <a:r>
              <a:rPr lang="nl-NL" dirty="0"/>
              <a:t>(</a:t>
            </a:r>
            <a:r>
              <a:rPr lang="nl-NL" dirty="0" err="1"/>
              <a:t>Opw</a:t>
            </a:r>
            <a:r>
              <a:rPr lang="nl-NL" dirty="0"/>
              <a:t> 805) </a:t>
            </a:r>
            <a:br>
              <a:rPr lang="nl-NL" dirty="0"/>
            </a:b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508000" y="1948631"/>
            <a:ext cx="7183283" cy="3439642"/>
          </a:xfrm>
        </p:spPr>
        <p:txBody>
          <a:bodyPr>
            <a:normAutofit/>
          </a:bodyPr>
          <a:lstStyle/>
          <a:p>
            <a:pPr marL="0" indent="0">
              <a:buNone/>
            </a:pPr>
            <a:endParaRPr lang="nl-NL" sz="2700" dirty="0"/>
          </a:p>
          <a:p>
            <a:pPr marL="0" indent="0">
              <a:buNone/>
            </a:pPr>
            <a:r>
              <a:rPr lang="nl-NL" sz="2700" dirty="0"/>
              <a:t>Want het is uw koninkrijk</a:t>
            </a:r>
          </a:p>
          <a:p>
            <a:pPr marL="0" indent="0">
              <a:buNone/>
            </a:pPr>
            <a:r>
              <a:rPr lang="nl-NL" sz="2700" dirty="0"/>
              <a:t>tot in alle eeuwigheid.</a:t>
            </a:r>
          </a:p>
        </p:txBody>
      </p:sp>
    </p:spTree>
    <p:extLst>
      <p:ext uri="{BB962C8B-B14F-4D97-AF65-F5344CB8AC3E}">
        <p14:creationId xmlns:p14="http://schemas.microsoft.com/office/powerpoint/2010/main" val="3404677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23B58-AADB-C0FA-922E-8CF59FCA7807}"/>
              </a:ext>
            </a:extLst>
          </p:cNvPr>
          <p:cNvSpPr>
            <a:spLocks noGrp="1"/>
          </p:cNvSpPr>
          <p:nvPr>
            <p:ph type="title"/>
          </p:nvPr>
        </p:nvSpPr>
        <p:spPr/>
        <p:txBody>
          <a:bodyPr/>
          <a:lstStyle/>
          <a:p>
            <a:r>
              <a:rPr lang="nl-NL" dirty="0"/>
              <a:t>Schuld en Hoop</a:t>
            </a:r>
          </a:p>
        </p:txBody>
      </p:sp>
      <p:sp>
        <p:nvSpPr>
          <p:cNvPr id="3" name="Tijdelijke aanduiding voor inhoud 2">
            <a:extLst>
              <a:ext uri="{FF2B5EF4-FFF2-40B4-BE49-F238E27FC236}">
                <a16:creationId xmlns:a16="http://schemas.microsoft.com/office/drawing/2014/main" id="{100B4396-2B88-C713-6555-CC2B60C47D66}"/>
              </a:ext>
            </a:extLst>
          </p:cNvPr>
          <p:cNvSpPr>
            <a:spLocks noGrp="1"/>
          </p:cNvSpPr>
          <p:nvPr>
            <p:ph idx="1"/>
          </p:nvPr>
        </p:nvSpPr>
        <p:spPr/>
        <p:txBody>
          <a:bodyPr>
            <a:normAutofit/>
          </a:bodyPr>
          <a:lstStyle/>
          <a:p>
            <a:pPr marL="0" indent="0">
              <a:buNone/>
            </a:pPr>
            <a:r>
              <a:rPr lang="nl-NL" sz="2400" dirty="0">
                <a:latin typeface="Calibri" panose="020F0502020204030204" pitchFamily="34" charset="0"/>
                <a:cs typeface="Calibri" panose="020F0502020204030204" pitchFamily="34" charset="0"/>
              </a:rPr>
              <a:t>In gesprek met</a:t>
            </a:r>
          </a:p>
          <a:p>
            <a:pPr marL="0" indent="0">
              <a:buNone/>
            </a:pPr>
            <a:r>
              <a:rPr lang="nl-NL" sz="2400" dirty="0">
                <a:latin typeface="Calibri" panose="020F0502020204030204" pitchFamily="34" charset="0"/>
                <a:cs typeface="Calibri" panose="020F0502020204030204" pitchFamily="34" charset="0"/>
              </a:rPr>
              <a:t>Harmen Niemeijer en </a:t>
            </a:r>
            <a:r>
              <a:rPr lang="nl-NL" sz="2400" dirty="0" err="1">
                <a:latin typeface="Calibri" panose="020F0502020204030204" pitchFamily="34" charset="0"/>
                <a:cs typeface="Calibri" panose="020F0502020204030204" pitchFamily="34" charset="0"/>
              </a:rPr>
              <a:t>Annemarthe</a:t>
            </a:r>
            <a:r>
              <a:rPr lang="nl-NL" sz="2400" dirty="0">
                <a:latin typeface="Calibri" panose="020F0502020204030204" pitchFamily="34" charset="0"/>
                <a:cs typeface="Calibri" panose="020F0502020204030204" pitchFamily="34" charset="0"/>
              </a:rPr>
              <a:t> Westerbeek</a:t>
            </a:r>
          </a:p>
        </p:txBody>
      </p:sp>
    </p:spTree>
    <p:extLst>
      <p:ext uri="{BB962C8B-B14F-4D97-AF65-F5344CB8AC3E}">
        <p14:creationId xmlns:p14="http://schemas.microsoft.com/office/powerpoint/2010/main" val="228335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9B877-981F-D5CC-1D2C-CA9A90E843C4}"/>
              </a:ext>
            </a:extLst>
          </p:cNvPr>
          <p:cNvSpPr>
            <a:spLocks noGrp="1"/>
          </p:cNvSpPr>
          <p:nvPr>
            <p:ph type="title"/>
          </p:nvPr>
        </p:nvSpPr>
        <p:spPr>
          <a:xfrm>
            <a:off x="609599" y="609600"/>
            <a:ext cx="7799295" cy="1320800"/>
          </a:xfrm>
        </p:spPr>
        <p:txBody>
          <a:bodyPr/>
          <a:lstStyle/>
          <a:p>
            <a:r>
              <a:rPr lang="nl-NL" dirty="0"/>
              <a:t>Luisteren: </a:t>
            </a:r>
            <a:br>
              <a:rPr lang="nl-NL" dirty="0"/>
            </a:br>
            <a:r>
              <a:rPr lang="nl-NL" dirty="0"/>
              <a:t>Wat hebben we gedaan?</a:t>
            </a:r>
          </a:p>
        </p:txBody>
      </p:sp>
      <p:sp>
        <p:nvSpPr>
          <p:cNvPr id="5" name="Tijdelijke aanduiding voor inhoud 4">
            <a:extLst>
              <a:ext uri="{FF2B5EF4-FFF2-40B4-BE49-F238E27FC236}">
                <a16:creationId xmlns:a16="http://schemas.microsoft.com/office/drawing/2014/main" id="{B44C703A-A327-9AE0-AB42-880E17F120DF}"/>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76107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18F1D9-2AFD-61D2-9E98-5A8F140C2D49}"/>
              </a:ext>
            </a:extLst>
          </p:cNvPr>
          <p:cNvSpPr>
            <a:spLocks noGrp="1"/>
          </p:cNvSpPr>
          <p:nvPr>
            <p:ph type="title"/>
          </p:nvPr>
        </p:nvSpPr>
        <p:spPr/>
        <p:txBody>
          <a:bodyPr/>
          <a:lstStyle/>
          <a:p>
            <a:r>
              <a:rPr lang="nl-NL" dirty="0"/>
              <a:t>Zingen: Dan bent u met ons </a:t>
            </a:r>
          </a:p>
        </p:txBody>
      </p:sp>
      <p:sp>
        <p:nvSpPr>
          <p:cNvPr id="3" name="Tijdelijke aanduiding voor inhoud 2">
            <a:extLst>
              <a:ext uri="{FF2B5EF4-FFF2-40B4-BE49-F238E27FC236}">
                <a16:creationId xmlns:a16="http://schemas.microsoft.com/office/drawing/2014/main" id="{709AFD59-6747-F4FD-870C-597C67F6CBE4}"/>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153770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2" name="Titel 1">
            <a:extLst>
              <a:ext uri="{FF2B5EF4-FFF2-40B4-BE49-F238E27FC236}">
                <a16:creationId xmlns:a16="http://schemas.microsoft.com/office/drawing/2014/main" id="{9401EC9F-DC59-7C15-8CD2-F78C513CFE1E}"/>
              </a:ext>
            </a:extLst>
          </p:cNvPr>
          <p:cNvSpPr>
            <a:spLocks noGrp="1"/>
          </p:cNvSpPr>
          <p:nvPr>
            <p:ph type="title"/>
          </p:nvPr>
        </p:nvSpPr>
        <p:spPr>
          <a:xfrm>
            <a:off x="628650" y="966155"/>
            <a:ext cx="7886700" cy="994172"/>
          </a:xfrm>
        </p:spPr>
        <p:txBody>
          <a:bodyPr/>
          <a:lstStyle/>
          <a:p>
            <a:r>
              <a:rPr lang="nl-NL" dirty="0">
                <a:solidFill>
                  <a:schemeClr val="bg1"/>
                </a:solidFill>
                <a:latin typeface="D-DIN" panose="020B0504030202030204" pitchFamily="34" charset="0"/>
              </a:rPr>
              <a:t>Dan bent U met ons</a:t>
            </a:r>
          </a:p>
        </p:txBody>
      </p:sp>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2785311"/>
          </a:xfrm>
        </p:spPr>
        <p:txBody>
          <a:bodyPr/>
          <a:lstStyle/>
          <a:p>
            <a:pPr marL="0" indent="0">
              <a:buNone/>
            </a:pPr>
            <a:r>
              <a:rPr lang="nl-NL" sz="2700" dirty="0">
                <a:solidFill>
                  <a:schemeClr val="bg1"/>
                </a:solidFill>
                <a:latin typeface="D-DIN" panose="020B0504030202030204" pitchFamily="34" charset="0"/>
              </a:rPr>
              <a:t>Hoelang al ruikt U het branden van de bossen?</a:t>
            </a:r>
          </a:p>
          <a:p>
            <a:pPr marL="0" indent="0">
              <a:buNone/>
            </a:pPr>
            <a:r>
              <a:rPr lang="nl-NL" sz="2700" dirty="0">
                <a:solidFill>
                  <a:schemeClr val="bg1"/>
                </a:solidFill>
                <a:latin typeface="D-DIN" panose="020B0504030202030204" pitchFamily="34" charset="0"/>
              </a:rPr>
              <a:t>Hoelang al voelt U het vuur?</a:t>
            </a:r>
          </a:p>
          <a:p>
            <a:pPr marL="0" indent="0">
              <a:buNone/>
            </a:pPr>
            <a:r>
              <a:rPr lang="nl-NL" sz="2700" dirty="0">
                <a:solidFill>
                  <a:schemeClr val="bg1"/>
                </a:solidFill>
                <a:latin typeface="D-DIN" panose="020B0504030202030204" pitchFamily="34" charset="0"/>
              </a:rPr>
              <a:t>Hoelang al ziet U de oogsten mislukken?</a:t>
            </a:r>
          </a:p>
          <a:p>
            <a:pPr marL="0" indent="0">
              <a:buNone/>
            </a:pPr>
            <a:r>
              <a:rPr lang="nl-NL" sz="2700" dirty="0">
                <a:solidFill>
                  <a:schemeClr val="bg1"/>
                </a:solidFill>
                <a:latin typeface="D-DIN" panose="020B0504030202030204" pitchFamily="34" charset="0"/>
              </a:rPr>
              <a:t>Hoelang al vraagt U aan ons </a:t>
            </a:r>
          </a:p>
          <a:p>
            <a:pPr marL="0" indent="0">
              <a:buNone/>
            </a:pPr>
            <a:r>
              <a:rPr lang="nl-NL" sz="2700" dirty="0">
                <a:solidFill>
                  <a:schemeClr val="bg1"/>
                </a:solidFill>
                <a:latin typeface="D-DIN" panose="020B0504030202030204" pitchFamily="34" charset="0"/>
              </a:rPr>
              <a:t>hoelang het nog duurt? </a:t>
            </a:r>
          </a:p>
        </p:txBody>
      </p:sp>
    </p:spTree>
    <p:extLst>
      <p:ext uri="{BB962C8B-B14F-4D97-AF65-F5344CB8AC3E}">
        <p14:creationId xmlns:p14="http://schemas.microsoft.com/office/powerpoint/2010/main" val="1830369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2785311"/>
          </a:xfrm>
        </p:spPr>
        <p:txBody>
          <a:bodyPr/>
          <a:lstStyle/>
          <a:p>
            <a:pPr marL="0" indent="0">
              <a:buNone/>
            </a:pPr>
            <a:r>
              <a:rPr lang="nl-NL" sz="2700" dirty="0">
                <a:solidFill>
                  <a:schemeClr val="bg1"/>
                </a:solidFill>
                <a:latin typeface="D-DIN" panose="020B0504030202030204" pitchFamily="34" charset="0"/>
              </a:rPr>
              <a:t>Hoelang al ziet U de opgedroogde meren?</a:t>
            </a:r>
          </a:p>
          <a:p>
            <a:pPr marL="0" indent="0">
              <a:buNone/>
            </a:pPr>
            <a:r>
              <a:rPr lang="nl-NL" sz="2700" dirty="0">
                <a:solidFill>
                  <a:schemeClr val="bg1"/>
                </a:solidFill>
                <a:latin typeface="D-DIN" panose="020B0504030202030204" pitchFamily="34" charset="0"/>
              </a:rPr>
              <a:t>Hoelang al lijdt de natuur? </a:t>
            </a:r>
          </a:p>
          <a:p>
            <a:pPr marL="0" indent="0">
              <a:buNone/>
            </a:pPr>
            <a:r>
              <a:rPr lang="nl-NL" sz="2700" dirty="0">
                <a:solidFill>
                  <a:schemeClr val="bg1"/>
                </a:solidFill>
                <a:latin typeface="D-DIN" panose="020B0504030202030204" pitchFamily="34" charset="0"/>
              </a:rPr>
              <a:t>Hoelang al heeft U de dieren zien sterven?</a:t>
            </a:r>
          </a:p>
          <a:p>
            <a:pPr marL="0" indent="0">
              <a:buNone/>
            </a:pPr>
            <a:r>
              <a:rPr lang="nl-NL" sz="2700" dirty="0">
                <a:solidFill>
                  <a:schemeClr val="bg1"/>
                </a:solidFill>
                <a:latin typeface="D-DIN" panose="020B0504030202030204" pitchFamily="34" charset="0"/>
              </a:rPr>
              <a:t>Hoelang al vraagt U aan ons</a:t>
            </a:r>
          </a:p>
          <a:p>
            <a:pPr marL="0" indent="0">
              <a:buNone/>
            </a:pPr>
            <a:r>
              <a:rPr lang="nl-NL" sz="2700" dirty="0">
                <a:solidFill>
                  <a:schemeClr val="bg1"/>
                </a:solidFill>
                <a:latin typeface="D-DIN" panose="020B0504030202030204" pitchFamily="34" charset="0"/>
              </a:rPr>
              <a:t>hoelang het nog duurt? </a:t>
            </a:r>
          </a:p>
        </p:txBody>
      </p:sp>
    </p:spTree>
    <p:extLst>
      <p:ext uri="{BB962C8B-B14F-4D97-AF65-F5344CB8AC3E}">
        <p14:creationId xmlns:p14="http://schemas.microsoft.com/office/powerpoint/2010/main" val="1460785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2785311"/>
          </a:xfrm>
        </p:spPr>
        <p:txBody>
          <a:bodyPr/>
          <a:lstStyle/>
          <a:p>
            <a:pPr marL="0" indent="0">
              <a:buNone/>
            </a:pPr>
            <a:r>
              <a:rPr lang="nl-NL" sz="2700" i="1" dirty="0">
                <a:solidFill>
                  <a:schemeClr val="bg1"/>
                </a:solidFill>
                <a:latin typeface="D-DIN" panose="020B0504030202030204" pitchFamily="34" charset="0"/>
              </a:rPr>
              <a:t>refrein</a:t>
            </a:r>
          </a:p>
          <a:p>
            <a:pPr marL="0" indent="0">
              <a:buNone/>
            </a:pPr>
            <a:r>
              <a:rPr lang="nl-NL" sz="2700" dirty="0">
                <a:solidFill>
                  <a:schemeClr val="bg1"/>
                </a:solidFill>
                <a:latin typeface="D-DIN" panose="020B0504030202030204" pitchFamily="34" charset="0"/>
              </a:rPr>
              <a:t>Kom, Jezus, kom.</a:t>
            </a:r>
          </a:p>
          <a:p>
            <a:pPr marL="0" indent="0">
              <a:buNone/>
            </a:pPr>
            <a:r>
              <a:rPr lang="nl-NL" sz="2700" dirty="0">
                <a:solidFill>
                  <a:schemeClr val="bg1"/>
                </a:solidFill>
                <a:latin typeface="D-DIN" panose="020B0504030202030204" pitchFamily="34" charset="0"/>
              </a:rPr>
              <a:t>U lijkt ver bij ons vandaan,</a:t>
            </a:r>
          </a:p>
          <a:p>
            <a:pPr marL="0" indent="0">
              <a:buNone/>
            </a:pPr>
            <a:r>
              <a:rPr lang="nl-NL" sz="2700" dirty="0">
                <a:solidFill>
                  <a:schemeClr val="bg1"/>
                </a:solidFill>
                <a:latin typeface="D-DIN" panose="020B0504030202030204" pitchFamily="34" charset="0"/>
              </a:rPr>
              <a:t>maar het is juist andersom,</a:t>
            </a:r>
          </a:p>
          <a:p>
            <a:pPr marL="0" indent="0">
              <a:buNone/>
            </a:pPr>
            <a:r>
              <a:rPr lang="nl-NL" sz="2700" dirty="0">
                <a:solidFill>
                  <a:schemeClr val="bg1"/>
                </a:solidFill>
                <a:latin typeface="D-DIN" panose="020B0504030202030204" pitchFamily="34" charset="0"/>
              </a:rPr>
              <a:t>Heer, U bent nooit weggegaan.</a:t>
            </a:r>
          </a:p>
        </p:txBody>
      </p:sp>
    </p:spTree>
    <p:extLst>
      <p:ext uri="{BB962C8B-B14F-4D97-AF65-F5344CB8AC3E}">
        <p14:creationId xmlns:p14="http://schemas.microsoft.com/office/powerpoint/2010/main" val="1735244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2785311"/>
          </a:xfrm>
        </p:spPr>
        <p:txBody>
          <a:bodyPr/>
          <a:lstStyle/>
          <a:p>
            <a:pPr marL="0" indent="0">
              <a:buNone/>
            </a:pPr>
            <a:r>
              <a:rPr lang="nl-NL" sz="2700" dirty="0">
                <a:solidFill>
                  <a:schemeClr val="bg1"/>
                </a:solidFill>
                <a:latin typeface="D-DIN" panose="020B0504030202030204" pitchFamily="34" charset="0"/>
              </a:rPr>
              <a:t>Want U woont waar niemand meer kan leven.</a:t>
            </a:r>
          </a:p>
          <a:p>
            <a:pPr marL="0" indent="0">
              <a:buNone/>
            </a:pPr>
            <a:r>
              <a:rPr lang="nl-NL" sz="2700" dirty="0">
                <a:solidFill>
                  <a:schemeClr val="bg1"/>
                </a:solidFill>
                <a:latin typeface="D-DIN" panose="020B0504030202030204" pitchFamily="34" charset="0"/>
              </a:rPr>
              <a:t>U bent thuis op plaatsen zonder hoop,</a:t>
            </a:r>
          </a:p>
          <a:p>
            <a:pPr marL="0" indent="0">
              <a:buNone/>
            </a:pPr>
            <a:r>
              <a:rPr lang="nl-NL" sz="2700" dirty="0">
                <a:solidFill>
                  <a:schemeClr val="bg1"/>
                </a:solidFill>
                <a:latin typeface="D-DIN" panose="020B0504030202030204" pitchFamily="34" charset="0"/>
              </a:rPr>
              <a:t>waar de aarde niets meer heeft te geven,</a:t>
            </a:r>
          </a:p>
          <a:p>
            <a:pPr marL="0" indent="0">
              <a:buNone/>
            </a:pPr>
            <a:r>
              <a:rPr lang="nl-NL" sz="2700" dirty="0">
                <a:solidFill>
                  <a:schemeClr val="bg1"/>
                </a:solidFill>
                <a:latin typeface="D-DIN" panose="020B0504030202030204" pitchFamily="34" charset="0"/>
              </a:rPr>
              <a:t>waar de zee de dorpen binnenstroomt.</a:t>
            </a:r>
          </a:p>
        </p:txBody>
      </p:sp>
    </p:spTree>
    <p:extLst>
      <p:ext uri="{BB962C8B-B14F-4D97-AF65-F5344CB8AC3E}">
        <p14:creationId xmlns:p14="http://schemas.microsoft.com/office/powerpoint/2010/main" val="1541230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2785311"/>
          </a:xfrm>
        </p:spPr>
        <p:txBody>
          <a:bodyPr/>
          <a:lstStyle/>
          <a:p>
            <a:pPr marL="0" indent="0">
              <a:buNone/>
            </a:pPr>
            <a:r>
              <a:rPr lang="nl-NL" sz="2700" dirty="0">
                <a:solidFill>
                  <a:schemeClr val="bg1"/>
                </a:solidFill>
                <a:latin typeface="D-DIN" panose="020B0504030202030204" pitchFamily="34" charset="0"/>
              </a:rPr>
              <a:t>U bent vrienden met de allerarmsten,</a:t>
            </a:r>
          </a:p>
          <a:p>
            <a:pPr marL="0" indent="0">
              <a:buNone/>
            </a:pPr>
            <a:r>
              <a:rPr lang="nl-NL" sz="2700" dirty="0">
                <a:solidFill>
                  <a:schemeClr val="bg1"/>
                </a:solidFill>
                <a:latin typeface="D-DIN" panose="020B0504030202030204" pitchFamily="34" charset="0"/>
              </a:rPr>
              <a:t>U zit naast hen in de hete zon.</a:t>
            </a:r>
          </a:p>
          <a:p>
            <a:pPr marL="0" indent="0">
              <a:buNone/>
            </a:pPr>
            <a:r>
              <a:rPr lang="nl-NL" sz="2700" dirty="0">
                <a:solidFill>
                  <a:schemeClr val="bg1"/>
                </a:solidFill>
                <a:latin typeface="D-DIN" panose="020B0504030202030204" pitchFamily="34" charset="0"/>
              </a:rPr>
              <a:t>En zijn wij met hen,</a:t>
            </a:r>
          </a:p>
          <a:p>
            <a:pPr marL="0" indent="0">
              <a:buNone/>
            </a:pPr>
            <a:r>
              <a:rPr lang="nl-NL" sz="2700" dirty="0">
                <a:solidFill>
                  <a:schemeClr val="bg1"/>
                </a:solidFill>
                <a:latin typeface="D-DIN" panose="020B0504030202030204" pitchFamily="34" charset="0"/>
              </a:rPr>
              <a:t>dan bent U met ons.</a:t>
            </a:r>
          </a:p>
        </p:txBody>
      </p:sp>
    </p:spTree>
    <p:extLst>
      <p:ext uri="{BB962C8B-B14F-4D97-AF65-F5344CB8AC3E}">
        <p14:creationId xmlns:p14="http://schemas.microsoft.com/office/powerpoint/2010/main" val="2941302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a:xfrm>
            <a:off x="609599" y="609600"/>
            <a:ext cx="6347713" cy="682305"/>
          </a:xfrm>
        </p:spPr>
        <p:txBody>
          <a:bodyPr>
            <a:normAutofit/>
          </a:bodyPr>
          <a:lstStyle/>
          <a:p>
            <a:r>
              <a:rPr lang="nl-NL" dirty="0" err="1"/>
              <a:t>All</a:t>
            </a:r>
            <a:r>
              <a:rPr lang="nl-NL" dirty="0"/>
              <a:t> Creatures </a:t>
            </a:r>
            <a:r>
              <a:rPr lang="nl-NL" dirty="0" err="1"/>
              <a:t>Lament</a:t>
            </a: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609599" y="1543574"/>
            <a:ext cx="7081684" cy="5075339"/>
          </a:xfrm>
        </p:spPr>
        <p:txBody>
          <a:bodyPr>
            <a:noAutofit/>
          </a:bodyPr>
          <a:lstStyle/>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God we All creatures of our God and King: lift up your voices, let them ring.</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Fill the earth with lamentation! Cry out abuses of our power.</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Tell what we lose with every hour to our greed and depredation.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Lord, have mercy, Christ, have mercy, Lord, have mercy.</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All creatures winging in the air: cry out the failures of our care.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Fill the sky with lamentation! Shout through the clouds of smoke and ash.</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Choked with the fumes of poison gas. Tell us of our degradation.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Lord, have mercy, Christ, have mercy, Lord, have mercy.</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All creatures hidden in the seas: lift up your anguished prayers and pleas.</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Fill the sea with lamentation! Teach us to see your wonders now.</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Help us to make a holy vow here to halt your devastation.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Lord, have mercy, Christ, have mercy, Lord, have mercy.</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All creatures dwelling on the land: join as we lift each heart and hand.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Fill the world with lamentation! Mourn the destruction of our home.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Weep with the fear of worse to come. Hear the groans of all creation.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Lord, have mercy, Christ, have mercy, Lord, have mercy.</a:t>
            </a:r>
            <a:br>
              <a:rPr lang="en-US" sz="1500" dirty="0">
                <a:latin typeface="Calibri" panose="020F0502020204030204" pitchFamily="34" charset="0"/>
                <a:cs typeface="Calibri" panose="020F0502020204030204" pitchFamily="34" charset="0"/>
              </a:rPr>
            </a:br>
            <a:endParaRPr lang="en-US" sz="1500" b="0" i="0" dirty="0">
              <a:solidFill>
                <a:srgbClr val="202124"/>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8963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2785311"/>
          </a:xfrm>
        </p:spPr>
        <p:txBody>
          <a:bodyPr/>
          <a:lstStyle/>
          <a:p>
            <a:pPr marL="0" indent="0">
              <a:buNone/>
            </a:pPr>
            <a:r>
              <a:rPr lang="nl-NL" sz="2700" dirty="0">
                <a:solidFill>
                  <a:schemeClr val="bg1"/>
                </a:solidFill>
                <a:latin typeface="D-DIN" panose="020B0504030202030204" pitchFamily="34" charset="0"/>
              </a:rPr>
              <a:t>Hoelang nog hebben uw kinderen geen eten?</a:t>
            </a:r>
          </a:p>
          <a:p>
            <a:pPr marL="0" indent="0">
              <a:buNone/>
            </a:pPr>
            <a:r>
              <a:rPr lang="nl-NL" sz="2700" dirty="0">
                <a:solidFill>
                  <a:schemeClr val="bg1"/>
                </a:solidFill>
                <a:latin typeface="D-DIN" panose="020B0504030202030204" pitchFamily="34" charset="0"/>
              </a:rPr>
              <a:t>Hoelang nog roept U om recht?</a:t>
            </a:r>
          </a:p>
          <a:p>
            <a:pPr marL="0" indent="0">
              <a:buNone/>
            </a:pPr>
            <a:r>
              <a:rPr lang="nl-NL" sz="2700" dirty="0">
                <a:solidFill>
                  <a:schemeClr val="bg1"/>
                </a:solidFill>
                <a:latin typeface="D-DIN" panose="020B0504030202030204" pitchFamily="34" charset="0"/>
              </a:rPr>
              <a:t>Hoelang nog vraagt U of wij U vergeten?</a:t>
            </a:r>
          </a:p>
          <a:p>
            <a:pPr marL="0" indent="0">
              <a:buNone/>
            </a:pPr>
            <a:r>
              <a:rPr lang="nl-NL" sz="2700" dirty="0">
                <a:solidFill>
                  <a:schemeClr val="bg1"/>
                </a:solidFill>
                <a:latin typeface="D-DIN" panose="020B0504030202030204" pitchFamily="34" charset="0"/>
              </a:rPr>
              <a:t>Hoelang nog voordat wij doen</a:t>
            </a:r>
          </a:p>
          <a:p>
            <a:pPr marL="0" indent="0">
              <a:buNone/>
            </a:pPr>
            <a:r>
              <a:rPr lang="nl-NL" sz="2700" dirty="0">
                <a:solidFill>
                  <a:schemeClr val="bg1"/>
                </a:solidFill>
                <a:latin typeface="D-DIN" panose="020B0504030202030204" pitchFamily="34" charset="0"/>
              </a:rPr>
              <a:t>wat U heeft gezegd?</a:t>
            </a:r>
          </a:p>
        </p:txBody>
      </p:sp>
    </p:spTree>
    <p:extLst>
      <p:ext uri="{BB962C8B-B14F-4D97-AF65-F5344CB8AC3E}">
        <p14:creationId xmlns:p14="http://schemas.microsoft.com/office/powerpoint/2010/main" val="1901604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2785311"/>
          </a:xfrm>
        </p:spPr>
        <p:txBody>
          <a:bodyPr>
            <a:normAutofit/>
          </a:bodyPr>
          <a:lstStyle/>
          <a:p>
            <a:pPr marL="0" indent="0">
              <a:buNone/>
            </a:pPr>
            <a:r>
              <a:rPr lang="nl-NL" sz="2700" i="1" dirty="0">
                <a:solidFill>
                  <a:schemeClr val="bg1"/>
                </a:solidFill>
                <a:latin typeface="D-DIN" panose="020B0504030202030204" pitchFamily="34" charset="0"/>
              </a:rPr>
              <a:t>refrein</a:t>
            </a:r>
            <a:endParaRPr lang="nl-NL" sz="2700" dirty="0">
              <a:solidFill>
                <a:schemeClr val="bg1"/>
              </a:solidFill>
              <a:latin typeface="D-DIN" panose="020B0504030202030204" pitchFamily="34" charset="0"/>
            </a:endParaRPr>
          </a:p>
          <a:p>
            <a:pPr marL="0" indent="0">
              <a:buNone/>
            </a:pPr>
            <a:r>
              <a:rPr lang="nl-NL" sz="2700" dirty="0">
                <a:solidFill>
                  <a:schemeClr val="bg1"/>
                </a:solidFill>
                <a:latin typeface="D-DIN" panose="020B0504030202030204" pitchFamily="34" charset="0"/>
              </a:rPr>
              <a:t>Kom, Jezus, kom.</a:t>
            </a:r>
          </a:p>
          <a:p>
            <a:pPr marL="0" indent="0">
              <a:buNone/>
            </a:pPr>
            <a:r>
              <a:rPr lang="nl-NL" sz="2700" dirty="0">
                <a:solidFill>
                  <a:schemeClr val="bg1"/>
                </a:solidFill>
                <a:latin typeface="D-DIN" panose="020B0504030202030204" pitchFamily="34" charset="0"/>
              </a:rPr>
              <a:t>U lijkt ver bij ons vandaan,</a:t>
            </a:r>
          </a:p>
          <a:p>
            <a:pPr marL="0" indent="0">
              <a:buNone/>
            </a:pPr>
            <a:r>
              <a:rPr lang="nl-NL" sz="2700" dirty="0">
                <a:solidFill>
                  <a:schemeClr val="bg1"/>
                </a:solidFill>
                <a:latin typeface="D-DIN" panose="020B0504030202030204" pitchFamily="34" charset="0"/>
              </a:rPr>
              <a:t>maar het is juist andersom,</a:t>
            </a:r>
          </a:p>
          <a:p>
            <a:pPr marL="0" indent="0">
              <a:buNone/>
            </a:pPr>
            <a:r>
              <a:rPr lang="nl-NL" sz="2700" dirty="0">
                <a:solidFill>
                  <a:schemeClr val="bg1"/>
                </a:solidFill>
                <a:latin typeface="D-DIN" panose="020B0504030202030204" pitchFamily="34" charset="0"/>
              </a:rPr>
              <a:t>Heer, U bent nooit weggegaan.</a:t>
            </a:r>
          </a:p>
        </p:txBody>
      </p:sp>
    </p:spTree>
    <p:extLst>
      <p:ext uri="{BB962C8B-B14F-4D97-AF65-F5344CB8AC3E}">
        <p14:creationId xmlns:p14="http://schemas.microsoft.com/office/powerpoint/2010/main" val="1672740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2785311"/>
          </a:xfrm>
        </p:spPr>
        <p:txBody>
          <a:bodyPr/>
          <a:lstStyle/>
          <a:p>
            <a:pPr marL="0" indent="0">
              <a:buNone/>
            </a:pPr>
            <a:r>
              <a:rPr lang="nl-NL" sz="2700" dirty="0">
                <a:solidFill>
                  <a:schemeClr val="bg1"/>
                </a:solidFill>
                <a:latin typeface="D-DIN" panose="020B0504030202030204" pitchFamily="34" charset="0"/>
              </a:rPr>
              <a:t>Want U woont waar niemand meer kan leven.</a:t>
            </a:r>
          </a:p>
          <a:p>
            <a:pPr marL="0" indent="0">
              <a:buNone/>
            </a:pPr>
            <a:r>
              <a:rPr lang="nl-NL" sz="2700" dirty="0">
                <a:solidFill>
                  <a:schemeClr val="bg1"/>
                </a:solidFill>
                <a:latin typeface="D-DIN" panose="020B0504030202030204" pitchFamily="34" charset="0"/>
              </a:rPr>
              <a:t>U bent thuis op plaatsen zonder hoop,</a:t>
            </a:r>
          </a:p>
          <a:p>
            <a:pPr marL="0" indent="0">
              <a:buNone/>
            </a:pPr>
            <a:r>
              <a:rPr lang="nl-NL" sz="2700" dirty="0">
                <a:solidFill>
                  <a:schemeClr val="bg1"/>
                </a:solidFill>
                <a:latin typeface="D-DIN" panose="020B0504030202030204" pitchFamily="34" charset="0"/>
              </a:rPr>
              <a:t>waar de aarde niets meer heeft te geven,</a:t>
            </a:r>
          </a:p>
          <a:p>
            <a:pPr marL="0" indent="0">
              <a:buNone/>
            </a:pPr>
            <a:r>
              <a:rPr lang="nl-NL" sz="2700" dirty="0">
                <a:solidFill>
                  <a:schemeClr val="bg1"/>
                </a:solidFill>
                <a:latin typeface="D-DIN" panose="020B0504030202030204" pitchFamily="34" charset="0"/>
              </a:rPr>
              <a:t>waar de zee de dorpen binnenstroomt.</a:t>
            </a:r>
          </a:p>
        </p:txBody>
      </p:sp>
    </p:spTree>
    <p:extLst>
      <p:ext uri="{BB962C8B-B14F-4D97-AF65-F5344CB8AC3E}">
        <p14:creationId xmlns:p14="http://schemas.microsoft.com/office/powerpoint/2010/main" val="2949722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1"/>
            <a:ext cx="8446169" cy="3187748"/>
          </a:xfrm>
        </p:spPr>
        <p:txBody>
          <a:bodyPr/>
          <a:lstStyle/>
          <a:p>
            <a:pPr marL="0" indent="0">
              <a:buNone/>
            </a:pPr>
            <a:r>
              <a:rPr lang="nl-NL" sz="2700" dirty="0">
                <a:solidFill>
                  <a:schemeClr val="bg1"/>
                </a:solidFill>
                <a:latin typeface="D-DIN" panose="020B0504030202030204" pitchFamily="34" charset="0"/>
              </a:rPr>
              <a:t>U bent vrienden met de allerarmsten,</a:t>
            </a:r>
          </a:p>
          <a:p>
            <a:pPr marL="0" indent="0">
              <a:buNone/>
            </a:pPr>
            <a:r>
              <a:rPr lang="nl-NL" sz="2700" dirty="0">
                <a:solidFill>
                  <a:schemeClr val="bg1"/>
                </a:solidFill>
                <a:latin typeface="D-DIN" panose="020B0504030202030204" pitchFamily="34" charset="0"/>
              </a:rPr>
              <a:t>U zit naast hen in de hete zon.</a:t>
            </a:r>
          </a:p>
          <a:p>
            <a:pPr marL="0" indent="0">
              <a:buNone/>
            </a:pPr>
            <a:r>
              <a:rPr lang="nl-NL" sz="2700" dirty="0">
                <a:solidFill>
                  <a:schemeClr val="bg1"/>
                </a:solidFill>
                <a:latin typeface="D-DIN" panose="020B0504030202030204" pitchFamily="34" charset="0"/>
              </a:rPr>
              <a:t>En zijn wij met hen,</a:t>
            </a:r>
          </a:p>
          <a:p>
            <a:pPr marL="0" indent="0">
              <a:buNone/>
            </a:pPr>
            <a:r>
              <a:rPr lang="nl-NL" sz="2700" dirty="0">
                <a:solidFill>
                  <a:schemeClr val="bg1"/>
                </a:solidFill>
                <a:latin typeface="D-DIN" panose="020B0504030202030204" pitchFamily="34" charset="0"/>
              </a:rPr>
              <a:t>dan bent U met ons.</a:t>
            </a:r>
          </a:p>
          <a:p>
            <a:pPr marL="0" indent="0">
              <a:buNone/>
            </a:pPr>
            <a:endParaRPr lang="nl-NL" sz="2700" dirty="0">
              <a:solidFill>
                <a:schemeClr val="bg1"/>
              </a:solidFill>
              <a:latin typeface="D-DIN" panose="020B0504030202030204" pitchFamily="34" charset="0"/>
            </a:endParaRPr>
          </a:p>
          <a:p>
            <a:pPr marL="0" indent="0" defTabSz="685800">
              <a:spcBef>
                <a:spcPts val="0"/>
              </a:spcBef>
              <a:buClrTx/>
              <a:buSzTx/>
              <a:buNone/>
              <a:defRPr/>
            </a:pPr>
            <a:r>
              <a:rPr lang="nl-NL" kern="100" dirty="0">
                <a:solidFill>
                  <a:prstClr val="white"/>
                </a:solidFill>
                <a:latin typeface="D-DIN" panose="020B0504030202030204" pitchFamily="34" charset="0"/>
                <a:ea typeface="Calibri" panose="020F0502020204030204" pitchFamily="34" charset="0"/>
              </a:rPr>
              <a:t>Tekst en muziek: Eline Van Dijk, </a:t>
            </a:r>
            <a:r>
              <a:rPr lang="nl-NL" kern="100" dirty="0" err="1">
                <a:solidFill>
                  <a:prstClr val="white"/>
                </a:solidFill>
                <a:latin typeface="D-DIN" panose="020B0504030202030204" pitchFamily="34" charset="0"/>
                <a:ea typeface="Calibri" panose="020F0502020204030204" pitchFamily="34" charset="0"/>
              </a:rPr>
              <a:t>Matthijn</a:t>
            </a:r>
            <a:r>
              <a:rPr lang="nl-NL" kern="100" dirty="0">
                <a:solidFill>
                  <a:prstClr val="white"/>
                </a:solidFill>
                <a:latin typeface="D-DIN" panose="020B0504030202030204" pitchFamily="34" charset="0"/>
                <a:ea typeface="Calibri" panose="020F0502020204030204" pitchFamily="34" charset="0"/>
              </a:rPr>
              <a:t> Buwalda, Michiel van Heusden</a:t>
            </a:r>
            <a:endParaRPr lang="nl-NL" sz="2700" dirty="0">
              <a:solidFill>
                <a:schemeClr val="bg1"/>
              </a:solidFill>
              <a:latin typeface="D-DIN" panose="020B0504030202030204" pitchFamily="34" charset="0"/>
            </a:endParaRPr>
          </a:p>
        </p:txBody>
      </p:sp>
    </p:spTree>
    <p:extLst>
      <p:ext uri="{BB962C8B-B14F-4D97-AF65-F5344CB8AC3E}">
        <p14:creationId xmlns:p14="http://schemas.microsoft.com/office/powerpoint/2010/main" val="2139612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18C8D3-1AB5-3A48-7900-D9E9B3AB4792}"/>
              </a:ext>
            </a:extLst>
          </p:cNvPr>
          <p:cNvSpPr>
            <a:spLocks noGrp="1"/>
          </p:cNvSpPr>
          <p:nvPr>
            <p:ph type="title"/>
          </p:nvPr>
        </p:nvSpPr>
        <p:spPr/>
        <p:txBody>
          <a:bodyPr/>
          <a:lstStyle/>
          <a:p>
            <a:r>
              <a:rPr lang="nl-NL" dirty="0"/>
              <a:t>Uit de Bijbel</a:t>
            </a:r>
            <a:br>
              <a:rPr lang="nl-NL" dirty="0"/>
            </a:br>
            <a:r>
              <a:rPr lang="nl-NL" dirty="0"/>
              <a:t>Genesis 41: 25-36</a:t>
            </a:r>
          </a:p>
        </p:txBody>
      </p:sp>
      <p:sp>
        <p:nvSpPr>
          <p:cNvPr id="3" name="Tijdelijke aanduiding voor inhoud 2">
            <a:extLst>
              <a:ext uri="{FF2B5EF4-FFF2-40B4-BE49-F238E27FC236}">
                <a16:creationId xmlns:a16="http://schemas.microsoft.com/office/drawing/2014/main" id="{BC033186-1689-F005-6757-9A858A73881B}"/>
              </a:ext>
            </a:extLst>
          </p:cNvPr>
          <p:cNvSpPr>
            <a:spLocks noGrp="1"/>
          </p:cNvSpPr>
          <p:nvPr>
            <p:ph idx="1"/>
          </p:nvPr>
        </p:nvSpPr>
        <p:spPr>
          <a:xfrm>
            <a:off x="609599" y="2160590"/>
            <a:ext cx="6347714" cy="4231332"/>
          </a:xfrm>
        </p:spPr>
        <p:txBody>
          <a:bodyPr>
            <a:noAutofit/>
          </a:bodyPr>
          <a:lstStyle/>
          <a:p>
            <a:r>
              <a:rPr lang="nl-NL" sz="2400" b="0" i="0" baseline="30000" dirty="0">
                <a:solidFill>
                  <a:srgbClr val="9EA1A7"/>
                </a:solidFill>
                <a:effectLst/>
                <a:latin typeface="Calibri" panose="020F0502020204030204" pitchFamily="34" charset="0"/>
                <a:cs typeface="Calibri" panose="020F0502020204030204" pitchFamily="34" charset="0"/>
              </a:rPr>
              <a:t>25</a:t>
            </a:r>
            <a:r>
              <a:rPr lang="nl-NL" sz="2400" b="0" i="0" dirty="0">
                <a:solidFill>
                  <a:srgbClr val="464745"/>
                </a:solidFill>
                <a:effectLst/>
                <a:latin typeface="Calibri" panose="020F0502020204030204" pitchFamily="34" charset="0"/>
                <a:cs typeface="Calibri" panose="020F0502020204030204" pitchFamily="34" charset="0"/>
              </a:rPr>
              <a:t> Jozef zei tegen de farao: ‘U hebt tweemaal hetzelfde gedroomd, farao: God heeft u bekendgemaakt wat Hij gaat doen. </a:t>
            </a:r>
            <a:r>
              <a:rPr lang="nl-NL" sz="2400" b="0" i="0" baseline="30000" dirty="0">
                <a:solidFill>
                  <a:srgbClr val="9EA1A7"/>
                </a:solidFill>
                <a:effectLst/>
                <a:latin typeface="Calibri" panose="020F0502020204030204" pitchFamily="34" charset="0"/>
                <a:cs typeface="Calibri" panose="020F0502020204030204" pitchFamily="34" charset="0"/>
              </a:rPr>
              <a:t>26</a:t>
            </a:r>
            <a:r>
              <a:rPr lang="nl-NL" sz="2400" b="0" i="0" dirty="0">
                <a:solidFill>
                  <a:srgbClr val="464745"/>
                </a:solidFill>
                <a:effectLst/>
                <a:latin typeface="Calibri" panose="020F0502020204030204" pitchFamily="34" charset="0"/>
                <a:cs typeface="Calibri" panose="020F0502020204030204" pitchFamily="34" charset="0"/>
              </a:rPr>
              <a:t> Die zeven mooie koeien zijn zeven jaren, en die zeven mooie korenaren zijn ook zeven jaren: het is een en dezelfde droom. </a:t>
            </a:r>
            <a:r>
              <a:rPr lang="nl-NL" sz="2400" b="0" i="0" baseline="30000" dirty="0">
                <a:solidFill>
                  <a:srgbClr val="9EA1A7"/>
                </a:solidFill>
                <a:effectLst/>
                <a:latin typeface="Calibri" panose="020F0502020204030204" pitchFamily="34" charset="0"/>
                <a:cs typeface="Calibri" panose="020F0502020204030204" pitchFamily="34" charset="0"/>
              </a:rPr>
              <a:t>27</a:t>
            </a:r>
            <a:r>
              <a:rPr lang="nl-NL" sz="2400" b="0" i="0" dirty="0">
                <a:solidFill>
                  <a:srgbClr val="464745"/>
                </a:solidFill>
                <a:effectLst/>
                <a:latin typeface="Calibri" panose="020F0502020204030204" pitchFamily="34" charset="0"/>
                <a:cs typeface="Calibri" panose="020F0502020204030204" pitchFamily="34" charset="0"/>
              </a:rPr>
              <a:t> De zeven magere, lelijke koeien die daarna tevoorschijn kwamen, staan ook voor zeven jaren, net zoals de zeven lege aren die door de oostenwind verschroeid waren: er zullen zeven jaren van hongersnood komen. </a:t>
            </a:r>
            <a:r>
              <a:rPr lang="nl-NL" sz="2400" b="0" i="0" baseline="30000" dirty="0">
                <a:solidFill>
                  <a:srgbClr val="9EA1A7"/>
                </a:solidFill>
                <a:effectLst/>
                <a:latin typeface="Calibri" panose="020F0502020204030204" pitchFamily="34" charset="0"/>
                <a:cs typeface="Calibri" panose="020F0502020204030204" pitchFamily="34" charset="0"/>
              </a:rPr>
              <a:t>28</a:t>
            </a:r>
            <a:r>
              <a:rPr lang="nl-NL" sz="2400" b="0" i="0" dirty="0">
                <a:solidFill>
                  <a:srgbClr val="464745"/>
                </a:solidFill>
                <a:effectLst/>
                <a:latin typeface="Calibri" panose="020F0502020204030204" pitchFamily="34" charset="0"/>
                <a:cs typeface="Calibri" panose="020F0502020204030204" pitchFamily="34" charset="0"/>
              </a:rPr>
              <a:t> Het is, farao, zoals ik u daarnet zei: God heeft u laten zien wat Hij gaat doen. </a:t>
            </a: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563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18C8D3-1AB5-3A48-7900-D9E9B3AB4792}"/>
              </a:ext>
            </a:extLst>
          </p:cNvPr>
          <p:cNvSpPr>
            <a:spLocks noGrp="1"/>
          </p:cNvSpPr>
          <p:nvPr>
            <p:ph type="title"/>
          </p:nvPr>
        </p:nvSpPr>
        <p:spPr/>
        <p:txBody>
          <a:bodyPr/>
          <a:lstStyle/>
          <a:p>
            <a:r>
              <a:rPr lang="nl-NL" dirty="0"/>
              <a:t>Uit de Bijbel</a:t>
            </a:r>
            <a:br>
              <a:rPr lang="nl-NL" dirty="0"/>
            </a:br>
            <a:r>
              <a:rPr lang="nl-NL" dirty="0"/>
              <a:t>Genesis 41: 25-36</a:t>
            </a:r>
          </a:p>
        </p:txBody>
      </p:sp>
      <p:sp>
        <p:nvSpPr>
          <p:cNvPr id="3" name="Tijdelijke aanduiding voor inhoud 2">
            <a:extLst>
              <a:ext uri="{FF2B5EF4-FFF2-40B4-BE49-F238E27FC236}">
                <a16:creationId xmlns:a16="http://schemas.microsoft.com/office/drawing/2014/main" id="{BC033186-1689-F005-6757-9A858A73881B}"/>
              </a:ext>
            </a:extLst>
          </p:cNvPr>
          <p:cNvSpPr>
            <a:spLocks noGrp="1"/>
          </p:cNvSpPr>
          <p:nvPr>
            <p:ph idx="1"/>
          </p:nvPr>
        </p:nvSpPr>
        <p:spPr>
          <a:xfrm>
            <a:off x="609599" y="2160590"/>
            <a:ext cx="6347714" cy="4293476"/>
          </a:xfrm>
        </p:spPr>
        <p:txBody>
          <a:bodyPr>
            <a:noAutofit/>
          </a:bodyPr>
          <a:lstStyle/>
          <a:p>
            <a:r>
              <a:rPr lang="nl-NL" sz="2400" b="0" i="0" baseline="30000" dirty="0">
                <a:solidFill>
                  <a:srgbClr val="9EA1A7"/>
                </a:solidFill>
                <a:effectLst/>
                <a:latin typeface="Calibri" panose="020F0502020204030204" pitchFamily="34" charset="0"/>
                <a:cs typeface="Calibri" panose="020F0502020204030204" pitchFamily="34" charset="0"/>
              </a:rPr>
              <a:t>29</a:t>
            </a:r>
            <a:r>
              <a:rPr lang="nl-NL" sz="2400" b="0" i="0" dirty="0">
                <a:solidFill>
                  <a:srgbClr val="464745"/>
                </a:solidFill>
                <a:effectLst/>
                <a:latin typeface="Calibri" panose="020F0502020204030204" pitchFamily="34" charset="0"/>
                <a:cs typeface="Calibri" panose="020F0502020204030204" pitchFamily="34" charset="0"/>
              </a:rPr>
              <a:t> Er komen zeven jaren waarin er in heel Egypte grote overvloed zal zijn. </a:t>
            </a:r>
            <a:r>
              <a:rPr lang="nl-NL" sz="2400" b="0" i="0" baseline="30000" dirty="0">
                <a:solidFill>
                  <a:srgbClr val="9EA1A7"/>
                </a:solidFill>
                <a:effectLst/>
                <a:latin typeface="Calibri" panose="020F0502020204030204" pitchFamily="34" charset="0"/>
                <a:cs typeface="Calibri" panose="020F0502020204030204" pitchFamily="34" charset="0"/>
              </a:rPr>
              <a:t>30</a:t>
            </a:r>
            <a:r>
              <a:rPr lang="nl-NL" sz="2400" b="0" i="0" dirty="0">
                <a:solidFill>
                  <a:srgbClr val="464745"/>
                </a:solidFill>
                <a:effectLst/>
                <a:latin typeface="Calibri" panose="020F0502020204030204" pitchFamily="34" charset="0"/>
                <a:cs typeface="Calibri" panose="020F0502020204030204" pitchFamily="34" charset="0"/>
              </a:rPr>
              <a:t> Daarna volgen zeven jaren van hongersnood. Dan zal niemand zich nog iets herinneren van de overvloed die er in Egypte was. De hongersnood zal het land te gronde richten </a:t>
            </a:r>
            <a:r>
              <a:rPr lang="nl-NL" sz="2400" b="0" i="0" baseline="30000" dirty="0">
                <a:solidFill>
                  <a:srgbClr val="9EA1A7"/>
                </a:solidFill>
                <a:effectLst/>
                <a:latin typeface="Calibri" panose="020F0502020204030204" pitchFamily="34" charset="0"/>
                <a:cs typeface="Calibri" panose="020F0502020204030204" pitchFamily="34" charset="0"/>
              </a:rPr>
              <a:t>31</a:t>
            </a:r>
            <a:r>
              <a:rPr lang="nl-NL" sz="2400" b="0" i="0" dirty="0">
                <a:solidFill>
                  <a:srgbClr val="464745"/>
                </a:solidFill>
                <a:effectLst/>
                <a:latin typeface="Calibri" panose="020F0502020204030204" pitchFamily="34" charset="0"/>
                <a:cs typeface="Calibri" panose="020F0502020204030204" pitchFamily="34" charset="0"/>
              </a:rPr>
              <a:t> en zo erg zijn dat er van de eerdere overvloed niets meer te bespeuren valt. </a:t>
            </a:r>
            <a:r>
              <a:rPr lang="nl-NL" sz="2400" b="0" i="0" baseline="30000" dirty="0">
                <a:solidFill>
                  <a:srgbClr val="9EA1A7"/>
                </a:solidFill>
                <a:effectLst/>
                <a:latin typeface="Calibri" panose="020F0502020204030204" pitchFamily="34" charset="0"/>
                <a:cs typeface="Calibri" panose="020F0502020204030204" pitchFamily="34" charset="0"/>
              </a:rPr>
              <a:t>32</a:t>
            </a:r>
            <a:r>
              <a:rPr lang="nl-NL" sz="2400" b="0" i="0" dirty="0">
                <a:solidFill>
                  <a:srgbClr val="464745"/>
                </a:solidFill>
                <a:effectLst/>
                <a:latin typeface="Calibri" panose="020F0502020204030204" pitchFamily="34" charset="0"/>
                <a:cs typeface="Calibri" panose="020F0502020204030204" pitchFamily="34" charset="0"/>
              </a:rPr>
              <a:t> Dat u deze droom tweemaal hebt gekregen, betekent dat Gods besluit vaststaat en dat Hij het binnenkort gaat uitvoeren. </a:t>
            </a: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3521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18C8D3-1AB5-3A48-7900-D9E9B3AB4792}"/>
              </a:ext>
            </a:extLst>
          </p:cNvPr>
          <p:cNvSpPr>
            <a:spLocks noGrp="1"/>
          </p:cNvSpPr>
          <p:nvPr>
            <p:ph type="title"/>
          </p:nvPr>
        </p:nvSpPr>
        <p:spPr/>
        <p:txBody>
          <a:bodyPr/>
          <a:lstStyle/>
          <a:p>
            <a:r>
              <a:rPr lang="nl-NL" dirty="0"/>
              <a:t>Uit de Bijbel</a:t>
            </a:r>
            <a:br>
              <a:rPr lang="nl-NL" dirty="0"/>
            </a:br>
            <a:r>
              <a:rPr lang="nl-NL" dirty="0"/>
              <a:t>Genesis 41: 25-36</a:t>
            </a:r>
          </a:p>
        </p:txBody>
      </p:sp>
      <p:sp>
        <p:nvSpPr>
          <p:cNvPr id="3" name="Tijdelijke aanduiding voor inhoud 2">
            <a:extLst>
              <a:ext uri="{FF2B5EF4-FFF2-40B4-BE49-F238E27FC236}">
                <a16:creationId xmlns:a16="http://schemas.microsoft.com/office/drawing/2014/main" id="{BC033186-1689-F005-6757-9A858A73881B}"/>
              </a:ext>
            </a:extLst>
          </p:cNvPr>
          <p:cNvSpPr>
            <a:spLocks noGrp="1"/>
          </p:cNvSpPr>
          <p:nvPr>
            <p:ph idx="1"/>
          </p:nvPr>
        </p:nvSpPr>
        <p:spPr>
          <a:xfrm>
            <a:off x="609599" y="2160590"/>
            <a:ext cx="6347714" cy="4293476"/>
          </a:xfrm>
        </p:spPr>
        <p:txBody>
          <a:bodyPr>
            <a:noAutofit/>
          </a:bodyPr>
          <a:lstStyle/>
          <a:p>
            <a:r>
              <a:rPr lang="nl-NL" sz="2400" b="0" i="0" baseline="30000" dirty="0">
                <a:solidFill>
                  <a:srgbClr val="9EA1A7"/>
                </a:solidFill>
                <a:effectLst/>
                <a:latin typeface="Calibri" panose="020F0502020204030204" pitchFamily="34" charset="0"/>
                <a:cs typeface="Calibri" panose="020F0502020204030204" pitchFamily="34" charset="0"/>
              </a:rPr>
              <a:t>33</a:t>
            </a:r>
            <a:r>
              <a:rPr lang="nl-NL" sz="2400" b="0" i="0" dirty="0">
                <a:solidFill>
                  <a:srgbClr val="464745"/>
                </a:solidFill>
                <a:effectLst/>
                <a:latin typeface="Calibri" panose="020F0502020204030204" pitchFamily="34" charset="0"/>
                <a:cs typeface="Calibri" panose="020F0502020204030204" pitchFamily="34" charset="0"/>
              </a:rPr>
              <a:t> U zou er daarom goed aan doen, farao, een verstandig en wijs man te zoeken en het bestuur over Egypte aan hem toe te vertrouwen. </a:t>
            </a:r>
            <a:r>
              <a:rPr lang="nl-NL" sz="2400" b="0" i="0" baseline="30000" dirty="0">
                <a:solidFill>
                  <a:srgbClr val="9EA1A7"/>
                </a:solidFill>
                <a:effectLst/>
                <a:latin typeface="Calibri" panose="020F0502020204030204" pitchFamily="34" charset="0"/>
                <a:cs typeface="Calibri" panose="020F0502020204030204" pitchFamily="34" charset="0"/>
              </a:rPr>
              <a:t>34</a:t>
            </a:r>
            <a:r>
              <a:rPr lang="nl-NL" sz="2400" b="0" i="0" dirty="0">
                <a:solidFill>
                  <a:srgbClr val="464745"/>
                </a:solidFill>
                <a:effectLst/>
                <a:latin typeface="Calibri" panose="020F0502020204030204" pitchFamily="34" charset="0"/>
                <a:cs typeface="Calibri" panose="020F0502020204030204" pitchFamily="34" charset="0"/>
              </a:rPr>
              <a:t> Ook zou u krachtige maatregelen moeten nemen. Ik raad u aan in het hele land opzichters aan te stellen en tijdens de zeven jaren van overvloed een vijfde te vorderen van wat het land opbrengt. </a:t>
            </a:r>
            <a:r>
              <a:rPr lang="nl-NL" sz="2400" b="0" i="0" baseline="30000" dirty="0">
                <a:solidFill>
                  <a:srgbClr val="9EA1A7"/>
                </a:solidFill>
                <a:effectLst/>
                <a:latin typeface="Calibri" panose="020F0502020204030204" pitchFamily="34" charset="0"/>
                <a:cs typeface="Calibri" panose="020F0502020204030204" pitchFamily="34" charset="0"/>
              </a:rPr>
              <a:t>35</a:t>
            </a:r>
            <a:r>
              <a:rPr lang="nl-NL" sz="2400" b="0" i="0" dirty="0">
                <a:solidFill>
                  <a:srgbClr val="464745"/>
                </a:solidFill>
                <a:effectLst/>
                <a:latin typeface="Calibri" panose="020F0502020204030204" pitchFamily="34" charset="0"/>
                <a:cs typeface="Calibri" panose="020F0502020204030204" pitchFamily="34" charset="0"/>
              </a:rPr>
              <a:t> Al het voedsel dat Egypte voortbrengt in de goede jaren die straks aanbreken, moet worden verzameld. </a:t>
            </a: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6748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18C8D3-1AB5-3A48-7900-D9E9B3AB4792}"/>
              </a:ext>
            </a:extLst>
          </p:cNvPr>
          <p:cNvSpPr>
            <a:spLocks noGrp="1"/>
          </p:cNvSpPr>
          <p:nvPr>
            <p:ph type="title"/>
          </p:nvPr>
        </p:nvSpPr>
        <p:spPr/>
        <p:txBody>
          <a:bodyPr/>
          <a:lstStyle/>
          <a:p>
            <a:r>
              <a:rPr lang="nl-NL" dirty="0"/>
              <a:t>Uit de Bijbel</a:t>
            </a:r>
            <a:br>
              <a:rPr lang="nl-NL" dirty="0"/>
            </a:br>
            <a:r>
              <a:rPr lang="nl-NL" dirty="0"/>
              <a:t>Genesis 41: 25-36</a:t>
            </a:r>
          </a:p>
        </p:txBody>
      </p:sp>
      <p:sp>
        <p:nvSpPr>
          <p:cNvPr id="3" name="Tijdelijke aanduiding voor inhoud 2">
            <a:extLst>
              <a:ext uri="{FF2B5EF4-FFF2-40B4-BE49-F238E27FC236}">
                <a16:creationId xmlns:a16="http://schemas.microsoft.com/office/drawing/2014/main" id="{BC033186-1689-F005-6757-9A858A73881B}"/>
              </a:ext>
            </a:extLst>
          </p:cNvPr>
          <p:cNvSpPr>
            <a:spLocks noGrp="1"/>
          </p:cNvSpPr>
          <p:nvPr>
            <p:ph idx="1"/>
          </p:nvPr>
        </p:nvSpPr>
        <p:spPr>
          <a:xfrm>
            <a:off x="609599" y="2160590"/>
            <a:ext cx="6347714" cy="4293476"/>
          </a:xfrm>
        </p:spPr>
        <p:txBody>
          <a:bodyPr>
            <a:noAutofit/>
          </a:bodyPr>
          <a:lstStyle/>
          <a:p>
            <a:r>
              <a:rPr lang="nl-NL" sz="2400" b="0" i="0" dirty="0">
                <a:solidFill>
                  <a:srgbClr val="464745"/>
                </a:solidFill>
                <a:effectLst/>
                <a:latin typeface="Calibri" panose="020F0502020204030204" pitchFamily="34" charset="0"/>
                <a:cs typeface="Calibri" panose="020F0502020204030204" pitchFamily="34" charset="0"/>
              </a:rPr>
              <a:t>U moet erop toezien dat het graan veilig in de steden wordt opgeslagen. </a:t>
            </a:r>
            <a:r>
              <a:rPr lang="nl-NL" sz="2400" b="0" i="0" baseline="30000" dirty="0">
                <a:solidFill>
                  <a:srgbClr val="9EA1A7"/>
                </a:solidFill>
                <a:effectLst/>
                <a:latin typeface="Calibri" panose="020F0502020204030204" pitchFamily="34" charset="0"/>
                <a:cs typeface="Calibri" panose="020F0502020204030204" pitchFamily="34" charset="0"/>
              </a:rPr>
              <a:t>36</a:t>
            </a:r>
            <a:r>
              <a:rPr lang="nl-NL" sz="2400" b="0" i="0" dirty="0">
                <a:solidFill>
                  <a:srgbClr val="464745"/>
                </a:solidFill>
                <a:effectLst/>
                <a:latin typeface="Calibri" panose="020F0502020204030204" pitchFamily="34" charset="0"/>
                <a:cs typeface="Calibri" panose="020F0502020204030204" pitchFamily="34" charset="0"/>
              </a:rPr>
              <a:t> Uit die voedselvoorraad kan het land dan putten in de zeven jaren van hongersnood die het te wachten staan. Zo hoeft Egypte niet van honger om te komen.’</a:t>
            </a: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524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18C8D3-1AB5-3A48-7900-D9E9B3AB4792}"/>
              </a:ext>
            </a:extLst>
          </p:cNvPr>
          <p:cNvSpPr>
            <a:spLocks noGrp="1"/>
          </p:cNvSpPr>
          <p:nvPr>
            <p:ph type="title"/>
          </p:nvPr>
        </p:nvSpPr>
        <p:spPr/>
        <p:txBody>
          <a:bodyPr/>
          <a:lstStyle/>
          <a:p>
            <a:r>
              <a:rPr lang="nl-NL" dirty="0"/>
              <a:t>Overdenking </a:t>
            </a:r>
          </a:p>
        </p:txBody>
      </p:sp>
      <p:sp>
        <p:nvSpPr>
          <p:cNvPr id="3" name="Tijdelijke aanduiding voor inhoud 2">
            <a:extLst>
              <a:ext uri="{FF2B5EF4-FFF2-40B4-BE49-F238E27FC236}">
                <a16:creationId xmlns:a16="http://schemas.microsoft.com/office/drawing/2014/main" id="{BC033186-1689-F005-6757-9A858A73881B}"/>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89331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D121B-2647-1847-03AA-B429E1E2CA2A}"/>
              </a:ext>
            </a:extLst>
          </p:cNvPr>
          <p:cNvSpPr>
            <a:spLocks noGrp="1"/>
          </p:cNvSpPr>
          <p:nvPr>
            <p:ph type="title"/>
          </p:nvPr>
        </p:nvSpPr>
        <p:spPr>
          <a:xfrm>
            <a:off x="609599" y="609600"/>
            <a:ext cx="6866966" cy="1320800"/>
          </a:xfrm>
        </p:spPr>
        <p:txBody>
          <a:bodyPr/>
          <a:lstStyle/>
          <a:p>
            <a:r>
              <a:rPr lang="nl-NL" dirty="0"/>
              <a:t>Zingen: Breng ons in evenwicht</a:t>
            </a:r>
          </a:p>
        </p:txBody>
      </p:sp>
      <p:sp>
        <p:nvSpPr>
          <p:cNvPr id="3" name="Tijdelijke aanduiding voor inhoud 2">
            <a:extLst>
              <a:ext uri="{FF2B5EF4-FFF2-40B4-BE49-F238E27FC236}">
                <a16:creationId xmlns:a16="http://schemas.microsoft.com/office/drawing/2014/main" id="{5CBBF18E-880B-47A0-E7BE-84A50945B326}"/>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629562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a:xfrm>
            <a:off x="609599" y="609600"/>
            <a:ext cx="6347713" cy="682305"/>
          </a:xfrm>
        </p:spPr>
        <p:txBody>
          <a:bodyPr>
            <a:normAutofit/>
          </a:bodyPr>
          <a:lstStyle/>
          <a:p>
            <a:r>
              <a:rPr lang="nl-NL" dirty="0" err="1"/>
              <a:t>Good</a:t>
            </a:r>
            <a:r>
              <a:rPr lang="nl-NL" dirty="0"/>
              <a:t> Lord, </a:t>
            </a:r>
            <a:r>
              <a:rPr lang="nl-NL" dirty="0" err="1"/>
              <a:t>Deliver</a:t>
            </a:r>
            <a:r>
              <a:rPr lang="nl-NL" dirty="0"/>
              <a:t> </a:t>
            </a:r>
            <a:r>
              <a:rPr lang="nl-NL" dirty="0" err="1"/>
              <a:t>Us</a:t>
            </a: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609599" y="1543574"/>
            <a:ext cx="7081684" cy="5075339"/>
          </a:xfrm>
        </p:spPr>
        <p:txBody>
          <a:bodyPr>
            <a:noAutofit/>
          </a:bodyPr>
          <a:lstStyle/>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Good Lord, Good Lord, Good Lord, deliver us (x2)</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From the merchants in the temple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And the worship of our greed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From the whisper of the tempter</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We should take more than we need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From the chains of wealth and plunder</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From our avarice and pride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From the ever growing hunger</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From our vanity and strife</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Good Lord, Good Lord, Good Lord, deliver us (x2)</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From our constant quest for power</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Over all that we survey</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From the lies that we devour</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From the fears we cannot face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Come and save us from our demons</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Come and strip away our hate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Come O Lord, restore our reason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Come O Christ, the time is late</a:t>
            </a:r>
          </a:p>
          <a:p>
            <a:pPr marL="0" indent="0">
              <a:buNone/>
            </a:pPr>
            <a:r>
              <a:rPr lang="en-US" sz="1500" b="0" i="0" dirty="0">
                <a:solidFill>
                  <a:srgbClr val="202124"/>
                </a:solidFill>
                <a:effectLst/>
                <a:latin typeface="Calibri" panose="020F0502020204030204" pitchFamily="34" charset="0"/>
                <a:cs typeface="Calibri" panose="020F0502020204030204" pitchFamily="34" charset="0"/>
              </a:rPr>
              <a:t>Good Lord, Good Lord, Good Lord, deliver us (x2)</a:t>
            </a:r>
          </a:p>
        </p:txBody>
      </p:sp>
    </p:spTree>
    <p:extLst>
      <p:ext uri="{BB962C8B-B14F-4D97-AF65-F5344CB8AC3E}">
        <p14:creationId xmlns:p14="http://schemas.microsoft.com/office/powerpoint/2010/main" val="1737244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2" name="Titel 1">
            <a:extLst>
              <a:ext uri="{FF2B5EF4-FFF2-40B4-BE49-F238E27FC236}">
                <a16:creationId xmlns:a16="http://schemas.microsoft.com/office/drawing/2014/main" id="{9401EC9F-DC59-7C15-8CD2-F78C513CFE1E}"/>
              </a:ext>
            </a:extLst>
          </p:cNvPr>
          <p:cNvSpPr>
            <a:spLocks noGrp="1"/>
          </p:cNvSpPr>
          <p:nvPr>
            <p:ph type="title"/>
          </p:nvPr>
        </p:nvSpPr>
        <p:spPr>
          <a:xfrm>
            <a:off x="537300" y="966155"/>
            <a:ext cx="7886700" cy="994172"/>
          </a:xfrm>
        </p:spPr>
        <p:txBody>
          <a:bodyPr/>
          <a:lstStyle/>
          <a:p>
            <a:r>
              <a:rPr lang="nl-NL" dirty="0">
                <a:solidFill>
                  <a:schemeClr val="bg1"/>
                </a:solidFill>
                <a:latin typeface="D-DIN" panose="020B0504030202030204" pitchFamily="34" charset="0"/>
              </a:rPr>
              <a:t>Breng ons in evenwicht</a:t>
            </a:r>
          </a:p>
        </p:txBody>
      </p:sp>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1"/>
            <a:ext cx="8446169" cy="3187748"/>
          </a:xfrm>
        </p:spPr>
        <p:txBody>
          <a:bodyPr/>
          <a:lstStyle/>
          <a:p>
            <a:pPr marL="0" indent="0">
              <a:buNone/>
            </a:pPr>
            <a:r>
              <a:rPr lang="nl-NL" sz="2700" dirty="0">
                <a:solidFill>
                  <a:schemeClr val="bg1"/>
                </a:solidFill>
                <a:latin typeface="D-DIN" panose="020B0504030202030204" pitchFamily="34" charset="0"/>
              </a:rPr>
              <a:t>Heer, U bracht de aarde in balans,</a:t>
            </a:r>
          </a:p>
          <a:p>
            <a:pPr marL="0" indent="0">
              <a:buNone/>
            </a:pPr>
            <a:r>
              <a:rPr lang="nl-NL" sz="2700" dirty="0">
                <a:solidFill>
                  <a:schemeClr val="bg1"/>
                </a:solidFill>
                <a:latin typeface="D-DIN" panose="020B0504030202030204" pitchFamily="34" charset="0"/>
              </a:rPr>
              <a:t>ieder schepsel heeft een aandeel in die dans.</a:t>
            </a:r>
          </a:p>
          <a:p>
            <a:pPr marL="0" indent="0">
              <a:buNone/>
            </a:pPr>
            <a:r>
              <a:rPr lang="nl-NL" sz="2700" dirty="0">
                <a:solidFill>
                  <a:schemeClr val="bg1"/>
                </a:solidFill>
                <a:latin typeface="D-DIN" panose="020B0504030202030204" pitchFamily="34" charset="0"/>
              </a:rPr>
              <a:t>De planeten draaien in uw plannen mee.</a:t>
            </a:r>
          </a:p>
          <a:p>
            <a:pPr marL="0" indent="0">
              <a:buNone/>
            </a:pPr>
            <a:r>
              <a:rPr lang="nl-NL" sz="2700" dirty="0">
                <a:solidFill>
                  <a:schemeClr val="bg1"/>
                </a:solidFill>
                <a:latin typeface="D-DIN" panose="020B0504030202030204" pitchFamily="34" charset="0"/>
              </a:rPr>
              <a:t>Elke korrel zand is deel van uw idee.</a:t>
            </a:r>
          </a:p>
        </p:txBody>
      </p:sp>
    </p:spTree>
    <p:extLst>
      <p:ext uri="{BB962C8B-B14F-4D97-AF65-F5344CB8AC3E}">
        <p14:creationId xmlns:p14="http://schemas.microsoft.com/office/powerpoint/2010/main" val="738780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3115678"/>
          </a:xfrm>
        </p:spPr>
        <p:txBody>
          <a:bodyPr/>
          <a:lstStyle/>
          <a:p>
            <a:pPr marL="0" indent="0">
              <a:buNone/>
            </a:pPr>
            <a:r>
              <a:rPr lang="nl-NL" sz="2700" dirty="0">
                <a:solidFill>
                  <a:schemeClr val="bg1"/>
                </a:solidFill>
                <a:latin typeface="D-DIN" panose="020B0504030202030204" pitchFamily="34" charset="0"/>
              </a:rPr>
              <a:t>Deel van uw idee is ook de mens</a:t>
            </a:r>
          </a:p>
          <a:p>
            <a:pPr marL="0" indent="0">
              <a:buNone/>
            </a:pPr>
            <a:r>
              <a:rPr lang="nl-NL" sz="2700" dirty="0">
                <a:solidFill>
                  <a:schemeClr val="bg1"/>
                </a:solidFill>
                <a:latin typeface="D-DIN" panose="020B0504030202030204" pitchFamily="34" charset="0"/>
              </a:rPr>
              <a:t>en U deelt met ons uw grote scheppingswens:</a:t>
            </a:r>
          </a:p>
          <a:p>
            <a:pPr marL="0" indent="0">
              <a:buNone/>
            </a:pPr>
            <a:r>
              <a:rPr lang="nl-NL" sz="2700" dirty="0">
                <a:solidFill>
                  <a:schemeClr val="bg1"/>
                </a:solidFill>
                <a:latin typeface="D-DIN" panose="020B0504030202030204" pitchFamily="34" charset="0"/>
              </a:rPr>
              <a:t>laat de aarde bloeien, geef haar rust en lucht.</a:t>
            </a:r>
          </a:p>
          <a:p>
            <a:pPr marL="0" indent="0">
              <a:buNone/>
            </a:pPr>
            <a:r>
              <a:rPr lang="nl-NL" sz="2700" dirty="0">
                <a:solidFill>
                  <a:schemeClr val="bg1"/>
                </a:solidFill>
                <a:latin typeface="D-DIN" panose="020B0504030202030204" pitchFamily="34" charset="0"/>
              </a:rPr>
              <a:t>Wat je nodig hebt, geeft zij je weer terug.</a:t>
            </a:r>
          </a:p>
        </p:txBody>
      </p:sp>
    </p:spTree>
    <p:extLst>
      <p:ext uri="{BB962C8B-B14F-4D97-AF65-F5344CB8AC3E}">
        <p14:creationId xmlns:p14="http://schemas.microsoft.com/office/powerpoint/2010/main" val="3464422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3115678"/>
          </a:xfrm>
        </p:spPr>
        <p:txBody>
          <a:bodyPr/>
          <a:lstStyle/>
          <a:p>
            <a:pPr marL="0" indent="0">
              <a:buNone/>
            </a:pPr>
            <a:r>
              <a:rPr lang="nl-NL" sz="2700" dirty="0">
                <a:solidFill>
                  <a:schemeClr val="bg1"/>
                </a:solidFill>
                <a:latin typeface="D-DIN" panose="020B0504030202030204" pitchFamily="34" charset="0"/>
              </a:rPr>
              <a:t>Breng ons in evenwicht met alles wat U maakte. </a:t>
            </a:r>
          </a:p>
          <a:p>
            <a:pPr marL="0" indent="0">
              <a:buNone/>
            </a:pPr>
            <a:r>
              <a:rPr lang="nl-NL" sz="2700" dirty="0">
                <a:solidFill>
                  <a:schemeClr val="bg1"/>
                </a:solidFill>
                <a:latin typeface="D-DIN" panose="020B0504030202030204" pitchFamily="34" charset="0"/>
              </a:rPr>
              <a:t>Als we vallen, geef ons weer een kans.</a:t>
            </a:r>
          </a:p>
          <a:p>
            <a:pPr marL="0" indent="0">
              <a:buNone/>
            </a:pPr>
            <a:r>
              <a:rPr lang="nl-NL" sz="2700" dirty="0">
                <a:solidFill>
                  <a:schemeClr val="bg1"/>
                </a:solidFill>
                <a:latin typeface="D-DIN" panose="020B0504030202030204" pitchFamily="34" charset="0"/>
              </a:rPr>
              <a:t>Breng ons in evenwicht. Leer ons dansen met de aarde.</a:t>
            </a:r>
          </a:p>
          <a:p>
            <a:pPr marL="0" indent="0">
              <a:buNone/>
            </a:pPr>
            <a:r>
              <a:rPr lang="nl-NL" sz="2700" dirty="0">
                <a:solidFill>
                  <a:schemeClr val="bg1"/>
                </a:solidFill>
                <a:latin typeface="D-DIN" panose="020B0504030202030204" pitchFamily="34" charset="0"/>
              </a:rPr>
              <a:t>Pak ons bij de hand en breng ons in balans.</a:t>
            </a:r>
          </a:p>
        </p:txBody>
      </p:sp>
    </p:spTree>
    <p:extLst>
      <p:ext uri="{BB962C8B-B14F-4D97-AF65-F5344CB8AC3E}">
        <p14:creationId xmlns:p14="http://schemas.microsoft.com/office/powerpoint/2010/main" val="1665475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3115678"/>
          </a:xfrm>
        </p:spPr>
        <p:txBody>
          <a:bodyPr/>
          <a:lstStyle/>
          <a:p>
            <a:pPr marL="0" indent="0">
              <a:buNone/>
            </a:pPr>
            <a:r>
              <a:rPr lang="nl-NL" sz="2700" dirty="0">
                <a:solidFill>
                  <a:schemeClr val="bg1"/>
                </a:solidFill>
                <a:latin typeface="D-DIN" panose="020B0504030202030204" pitchFamily="34" charset="0"/>
              </a:rPr>
              <a:t>Heer, wij nemen meer dan U ons geeft </a:t>
            </a:r>
          </a:p>
          <a:p>
            <a:pPr marL="0" indent="0">
              <a:buNone/>
            </a:pPr>
            <a:r>
              <a:rPr lang="nl-NL" sz="2700" dirty="0">
                <a:solidFill>
                  <a:schemeClr val="bg1"/>
                </a:solidFill>
                <a:latin typeface="D-DIN" panose="020B0504030202030204" pitchFamily="34" charset="0"/>
              </a:rPr>
              <a:t>en de aarde wordt een plek waar niets meer </a:t>
            </a:r>
            <a:r>
              <a:rPr lang="nl-NL" sz="2700">
                <a:solidFill>
                  <a:schemeClr val="bg1"/>
                </a:solidFill>
                <a:latin typeface="D-DIN" panose="020B0504030202030204" pitchFamily="34" charset="0"/>
              </a:rPr>
              <a:t>leeft.</a:t>
            </a:r>
            <a:endParaRPr lang="nl-NL" sz="2700" dirty="0">
              <a:solidFill>
                <a:schemeClr val="bg1"/>
              </a:solidFill>
              <a:latin typeface="D-DIN" panose="020B0504030202030204" pitchFamily="34" charset="0"/>
            </a:endParaRPr>
          </a:p>
          <a:p>
            <a:pPr marL="0" indent="0">
              <a:buNone/>
            </a:pPr>
            <a:r>
              <a:rPr lang="nl-NL" sz="2700" dirty="0">
                <a:solidFill>
                  <a:schemeClr val="bg1"/>
                </a:solidFill>
                <a:latin typeface="D-DIN" panose="020B0504030202030204" pitchFamily="34" charset="0"/>
              </a:rPr>
              <a:t>Zoveel schoonheid is verdwenen voor altijd. </a:t>
            </a:r>
          </a:p>
          <a:p>
            <a:pPr marL="0" indent="0">
              <a:buNone/>
            </a:pPr>
            <a:r>
              <a:rPr lang="nl-NL" sz="2700" dirty="0">
                <a:solidFill>
                  <a:schemeClr val="bg1"/>
                </a:solidFill>
                <a:latin typeface="D-DIN" panose="020B0504030202030204" pitchFamily="34" charset="0"/>
              </a:rPr>
              <a:t>Alle samenhang die U bedacht raakt kwijt. </a:t>
            </a:r>
          </a:p>
        </p:txBody>
      </p:sp>
    </p:spTree>
    <p:extLst>
      <p:ext uri="{BB962C8B-B14F-4D97-AF65-F5344CB8AC3E}">
        <p14:creationId xmlns:p14="http://schemas.microsoft.com/office/powerpoint/2010/main" val="2988931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3115678"/>
          </a:xfrm>
        </p:spPr>
        <p:txBody>
          <a:bodyPr/>
          <a:lstStyle/>
          <a:p>
            <a:pPr marL="0" indent="0">
              <a:buNone/>
            </a:pPr>
            <a:r>
              <a:rPr lang="nl-NL" sz="2700" dirty="0">
                <a:solidFill>
                  <a:schemeClr val="bg1"/>
                </a:solidFill>
                <a:latin typeface="D-DIN" panose="020B0504030202030204" pitchFamily="34" charset="0"/>
              </a:rPr>
              <a:t>Breng ons in evenwicht met alles wat U maakte. </a:t>
            </a:r>
          </a:p>
          <a:p>
            <a:pPr marL="0" indent="0">
              <a:buNone/>
            </a:pPr>
            <a:r>
              <a:rPr lang="nl-NL" sz="2700" dirty="0">
                <a:solidFill>
                  <a:schemeClr val="bg1"/>
                </a:solidFill>
                <a:latin typeface="D-DIN" panose="020B0504030202030204" pitchFamily="34" charset="0"/>
              </a:rPr>
              <a:t>Als we vallen, geef ons weer een kans.</a:t>
            </a:r>
          </a:p>
          <a:p>
            <a:pPr marL="0" indent="0">
              <a:buNone/>
            </a:pPr>
            <a:r>
              <a:rPr lang="nl-NL" sz="2700" dirty="0">
                <a:solidFill>
                  <a:schemeClr val="bg1"/>
                </a:solidFill>
                <a:latin typeface="D-DIN" panose="020B0504030202030204" pitchFamily="34" charset="0"/>
              </a:rPr>
              <a:t>Breng ons in evenwicht. Leer ons dansen met de aarde.</a:t>
            </a:r>
          </a:p>
          <a:p>
            <a:pPr marL="0" indent="0">
              <a:buNone/>
            </a:pPr>
            <a:r>
              <a:rPr lang="nl-NL" sz="2700" dirty="0">
                <a:solidFill>
                  <a:schemeClr val="bg1"/>
                </a:solidFill>
                <a:latin typeface="D-DIN" panose="020B0504030202030204" pitchFamily="34" charset="0"/>
              </a:rPr>
              <a:t>Pak ons bij de hand en breng ons in balans.</a:t>
            </a:r>
          </a:p>
        </p:txBody>
      </p:sp>
    </p:spTree>
    <p:extLst>
      <p:ext uri="{BB962C8B-B14F-4D97-AF65-F5344CB8AC3E}">
        <p14:creationId xmlns:p14="http://schemas.microsoft.com/office/powerpoint/2010/main" val="1779173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3115678"/>
          </a:xfrm>
        </p:spPr>
        <p:txBody>
          <a:bodyPr/>
          <a:lstStyle/>
          <a:p>
            <a:pPr marL="0" indent="0">
              <a:buNone/>
            </a:pPr>
            <a:r>
              <a:rPr lang="nl-NL" sz="2700" dirty="0">
                <a:solidFill>
                  <a:schemeClr val="bg1"/>
                </a:solidFill>
                <a:latin typeface="D-DIN" panose="020B0504030202030204" pitchFamily="34" charset="0"/>
              </a:rPr>
              <a:t>Het lijden groeit, de wanhoop wint terrein.</a:t>
            </a:r>
          </a:p>
          <a:p>
            <a:pPr marL="0" indent="0">
              <a:buNone/>
            </a:pPr>
            <a:r>
              <a:rPr lang="nl-NL" sz="2700" dirty="0">
                <a:solidFill>
                  <a:schemeClr val="bg1"/>
                </a:solidFill>
                <a:latin typeface="D-DIN" panose="020B0504030202030204" pitchFamily="34" charset="0"/>
              </a:rPr>
              <a:t>Christus, houd ons vast.</a:t>
            </a:r>
          </a:p>
          <a:p>
            <a:pPr marL="0" indent="0">
              <a:buNone/>
            </a:pPr>
            <a:r>
              <a:rPr lang="nl-NL" sz="2700" dirty="0">
                <a:solidFill>
                  <a:schemeClr val="bg1"/>
                </a:solidFill>
                <a:latin typeface="D-DIN" panose="020B0504030202030204" pitchFamily="34" charset="0"/>
              </a:rPr>
              <a:t>Laat in ons uw liefde sterker zijn.</a:t>
            </a:r>
          </a:p>
          <a:p>
            <a:pPr marL="0" indent="0">
              <a:buNone/>
            </a:pPr>
            <a:r>
              <a:rPr lang="nl-NL" sz="2700" dirty="0">
                <a:solidFill>
                  <a:schemeClr val="bg1"/>
                </a:solidFill>
                <a:latin typeface="D-DIN" panose="020B0504030202030204" pitchFamily="34" charset="0"/>
              </a:rPr>
              <a:t>Christus, houd ons vast,</a:t>
            </a:r>
          </a:p>
          <a:p>
            <a:pPr marL="0" indent="0">
              <a:buNone/>
            </a:pPr>
            <a:r>
              <a:rPr lang="nl-NL" sz="2700" dirty="0">
                <a:solidFill>
                  <a:schemeClr val="bg1"/>
                </a:solidFill>
                <a:latin typeface="D-DIN" panose="020B0504030202030204" pitchFamily="34" charset="0"/>
              </a:rPr>
              <a:t>Christus, houd ons vast.</a:t>
            </a:r>
          </a:p>
        </p:txBody>
      </p:sp>
    </p:spTree>
    <p:extLst>
      <p:ext uri="{BB962C8B-B14F-4D97-AF65-F5344CB8AC3E}">
        <p14:creationId xmlns:p14="http://schemas.microsoft.com/office/powerpoint/2010/main" val="641326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pic>
        <p:nvPicPr>
          <p:cNvPr id="5" name="Afbeelding 4" descr="Afbeelding met symbool, logo, tekst, Lettertype&#10;&#10;Automatisch gegenereerde beschrijving">
            <a:extLst>
              <a:ext uri="{FF2B5EF4-FFF2-40B4-BE49-F238E27FC236}">
                <a16:creationId xmlns:a16="http://schemas.microsoft.com/office/drawing/2014/main" id="{D94E386C-14AD-3557-BA11-92AD9289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411" y="4780479"/>
            <a:ext cx="917408" cy="1111367"/>
          </a:xfrm>
          <a:prstGeom prst="rect">
            <a:avLst/>
          </a:prstGeom>
        </p:spPr>
      </p:pic>
      <p:sp>
        <p:nvSpPr>
          <p:cNvPr id="3" name="Tijdelijke aanduiding voor inhoud 2">
            <a:extLst>
              <a:ext uri="{FF2B5EF4-FFF2-40B4-BE49-F238E27FC236}">
                <a16:creationId xmlns:a16="http://schemas.microsoft.com/office/drawing/2014/main" id="{88DFCF9E-B386-4481-F7A6-E94B3191F401}"/>
              </a:ext>
            </a:extLst>
          </p:cNvPr>
          <p:cNvSpPr>
            <a:spLocks noGrp="1"/>
          </p:cNvSpPr>
          <p:nvPr>
            <p:ph idx="1"/>
          </p:nvPr>
        </p:nvSpPr>
        <p:spPr>
          <a:xfrm>
            <a:off x="538414" y="1937250"/>
            <a:ext cx="8446169" cy="3115678"/>
          </a:xfrm>
        </p:spPr>
        <p:txBody>
          <a:bodyPr>
            <a:normAutofit/>
          </a:bodyPr>
          <a:lstStyle/>
          <a:p>
            <a:pPr marL="0" indent="0">
              <a:buNone/>
            </a:pPr>
            <a:r>
              <a:rPr lang="nl-NL" sz="2700" dirty="0">
                <a:solidFill>
                  <a:schemeClr val="bg1"/>
                </a:solidFill>
                <a:latin typeface="D-DIN" panose="020B0504030202030204" pitchFamily="34" charset="0"/>
              </a:rPr>
              <a:t>Breng ons in evenwicht met alles wat U maakte. </a:t>
            </a:r>
          </a:p>
          <a:p>
            <a:pPr marL="0" indent="0">
              <a:buNone/>
            </a:pPr>
            <a:r>
              <a:rPr lang="nl-NL" sz="2700" dirty="0">
                <a:solidFill>
                  <a:schemeClr val="bg1"/>
                </a:solidFill>
                <a:latin typeface="D-DIN" panose="020B0504030202030204" pitchFamily="34" charset="0"/>
              </a:rPr>
              <a:t>Als we vallen, geef ons weer een kans.</a:t>
            </a:r>
          </a:p>
          <a:p>
            <a:pPr marL="0" indent="0">
              <a:buNone/>
            </a:pPr>
            <a:r>
              <a:rPr lang="nl-NL" sz="2700" dirty="0">
                <a:solidFill>
                  <a:schemeClr val="bg1"/>
                </a:solidFill>
                <a:latin typeface="D-DIN" panose="020B0504030202030204" pitchFamily="34" charset="0"/>
              </a:rPr>
              <a:t>Breng ons in evenwicht. Leer ons dansen met de aarde.</a:t>
            </a:r>
          </a:p>
          <a:p>
            <a:pPr marL="0" indent="0">
              <a:buNone/>
            </a:pPr>
            <a:r>
              <a:rPr lang="nl-NL" sz="2700" dirty="0">
                <a:solidFill>
                  <a:schemeClr val="bg1"/>
                </a:solidFill>
                <a:latin typeface="D-DIN" panose="020B0504030202030204" pitchFamily="34" charset="0"/>
              </a:rPr>
              <a:t>Pak ons bij de hand en breng ons in balans.</a:t>
            </a:r>
          </a:p>
          <a:p>
            <a:pPr marL="0" indent="0">
              <a:buNone/>
            </a:pPr>
            <a:endParaRPr lang="nl-NL" sz="2700" dirty="0">
              <a:solidFill>
                <a:schemeClr val="bg1"/>
              </a:solidFill>
              <a:latin typeface="D-DIN" panose="020B0504030202030204" pitchFamily="34" charset="0"/>
            </a:endParaRPr>
          </a:p>
          <a:p>
            <a:pPr marL="0" indent="0" defTabSz="685800">
              <a:spcBef>
                <a:spcPts val="0"/>
              </a:spcBef>
              <a:buClrTx/>
              <a:buSzTx/>
              <a:buNone/>
              <a:defRPr/>
            </a:pPr>
            <a:r>
              <a:rPr lang="nl-NL" kern="100" dirty="0">
                <a:solidFill>
                  <a:prstClr val="white"/>
                </a:solidFill>
                <a:latin typeface="D-DIN" panose="020B0504030202030204" pitchFamily="34" charset="0"/>
                <a:ea typeface="Calibri" panose="020F0502020204030204" pitchFamily="34" charset="0"/>
              </a:rPr>
              <a:t>Tekst en muziek: </a:t>
            </a:r>
            <a:r>
              <a:rPr lang="nl-NL" kern="100" dirty="0" err="1">
                <a:solidFill>
                  <a:prstClr val="white"/>
                </a:solidFill>
                <a:latin typeface="D-DIN" panose="020B0504030202030204" pitchFamily="34" charset="0"/>
                <a:ea typeface="Calibri" panose="020F0502020204030204" pitchFamily="34" charset="0"/>
              </a:rPr>
              <a:t>Jildou</a:t>
            </a:r>
            <a:r>
              <a:rPr lang="nl-NL" kern="100" dirty="0">
                <a:solidFill>
                  <a:prstClr val="white"/>
                </a:solidFill>
                <a:latin typeface="D-DIN" panose="020B0504030202030204" pitchFamily="34" charset="0"/>
                <a:ea typeface="Calibri" panose="020F0502020204030204" pitchFamily="34" charset="0"/>
              </a:rPr>
              <a:t> Bakker, </a:t>
            </a:r>
            <a:r>
              <a:rPr lang="nl-NL" kern="100" dirty="0" err="1">
                <a:solidFill>
                  <a:prstClr val="white"/>
                </a:solidFill>
                <a:latin typeface="D-DIN" panose="020B0504030202030204" pitchFamily="34" charset="0"/>
                <a:ea typeface="Calibri" panose="020F0502020204030204" pitchFamily="34" charset="0"/>
              </a:rPr>
              <a:t>Chesron</a:t>
            </a:r>
            <a:r>
              <a:rPr lang="nl-NL" kern="100" dirty="0">
                <a:solidFill>
                  <a:prstClr val="white"/>
                </a:solidFill>
                <a:latin typeface="D-DIN" panose="020B0504030202030204" pitchFamily="34" charset="0"/>
                <a:ea typeface="Calibri" panose="020F0502020204030204" pitchFamily="34" charset="0"/>
              </a:rPr>
              <a:t> </a:t>
            </a:r>
            <a:r>
              <a:rPr lang="nl-NL" kern="100" dirty="0" err="1">
                <a:solidFill>
                  <a:prstClr val="white"/>
                </a:solidFill>
                <a:latin typeface="D-DIN" panose="020B0504030202030204" pitchFamily="34" charset="0"/>
                <a:ea typeface="Calibri" panose="020F0502020204030204" pitchFamily="34" charset="0"/>
              </a:rPr>
              <a:t>Sminia</a:t>
            </a:r>
            <a:r>
              <a:rPr lang="nl-NL" kern="100" dirty="0">
                <a:solidFill>
                  <a:prstClr val="white"/>
                </a:solidFill>
                <a:latin typeface="D-DIN" panose="020B0504030202030204" pitchFamily="34" charset="0"/>
                <a:ea typeface="Calibri" panose="020F0502020204030204" pitchFamily="34" charset="0"/>
              </a:rPr>
              <a:t>, Michiel van Heusden, Roeland Smith</a:t>
            </a:r>
            <a:endParaRPr lang="nl-NL" sz="2700" dirty="0">
              <a:solidFill>
                <a:schemeClr val="bg1"/>
              </a:solidFill>
              <a:latin typeface="D-DIN" panose="020B0504030202030204" pitchFamily="34" charset="0"/>
            </a:endParaRPr>
          </a:p>
        </p:txBody>
      </p:sp>
    </p:spTree>
    <p:extLst>
      <p:ext uri="{BB962C8B-B14F-4D97-AF65-F5344CB8AC3E}">
        <p14:creationId xmlns:p14="http://schemas.microsoft.com/office/powerpoint/2010/main" val="2739749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BBF82-32C0-C4E1-A20D-4105879C29D7}"/>
              </a:ext>
            </a:extLst>
          </p:cNvPr>
          <p:cNvSpPr>
            <a:spLocks noGrp="1"/>
          </p:cNvSpPr>
          <p:nvPr>
            <p:ph type="title"/>
          </p:nvPr>
        </p:nvSpPr>
        <p:spPr/>
        <p:txBody>
          <a:bodyPr/>
          <a:lstStyle/>
          <a:p>
            <a:r>
              <a:rPr lang="nl-NL" dirty="0"/>
              <a:t>Gebed</a:t>
            </a:r>
          </a:p>
        </p:txBody>
      </p:sp>
      <p:sp>
        <p:nvSpPr>
          <p:cNvPr id="3" name="Tijdelijke aanduiding voor inhoud 2">
            <a:extLst>
              <a:ext uri="{FF2B5EF4-FFF2-40B4-BE49-F238E27FC236}">
                <a16:creationId xmlns:a16="http://schemas.microsoft.com/office/drawing/2014/main" id="{27FE773A-BE47-BB80-CEEC-0F7EBF58F57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514274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43352-6911-6756-3E05-10759CA6D5BC}"/>
              </a:ext>
            </a:extLst>
          </p:cNvPr>
          <p:cNvSpPr>
            <a:spLocks noGrp="1"/>
          </p:cNvSpPr>
          <p:nvPr>
            <p:ph type="title"/>
          </p:nvPr>
        </p:nvSpPr>
        <p:spPr>
          <a:xfrm>
            <a:off x="367891" y="536690"/>
            <a:ext cx="7360265" cy="990600"/>
          </a:xfrm>
        </p:spPr>
        <p:txBody>
          <a:bodyPr>
            <a:normAutofit fontScale="90000"/>
          </a:bodyPr>
          <a:lstStyle/>
          <a:p>
            <a:r>
              <a:rPr lang="nl-NL" dirty="0"/>
              <a:t>Zingen: Wij blijven geloven (Hemelhoog 367)</a:t>
            </a:r>
          </a:p>
        </p:txBody>
      </p:sp>
      <p:sp>
        <p:nvSpPr>
          <p:cNvPr id="3" name="Tijdelijke aanduiding voor inhoud 2">
            <a:extLst>
              <a:ext uri="{FF2B5EF4-FFF2-40B4-BE49-F238E27FC236}">
                <a16:creationId xmlns:a16="http://schemas.microsoft.com/office/drawing/2014/main" id="{B45ED21A-CE8B-FEAF-0CC2-87A47951F306}"/>
              </a:ext>
            </a:extLst>
          </p:cNvPr>
          <p:cNvSpPr>
            <a:spLocks noGrp="1"/>
          </p:cNvSpPr>
          <p:nvPr>
            <p:ph idx="1"/>
          </p:nvPr>
        </p:nvSpPr>
        <p:spPr>
          <a:xfrm>
            <a:off x="367891" y="2150193"/>
            <a:ext cx="7854335" cy="2910580"/>
          </a:xfrm>
        </p:spPr>
        <p:txBody>
          <a:bodyPr/>
          <a:lstStyle/>
          <a:p>
            <a:pPr marL="0" indent="0">
              <a:buNone/>
            </a:pPr>
            <a:r>
              <a:rPr lang="nl-NL" sz="2400" dirty="0"/>
              <a:t>Wij blijven geloven dat onder miljoenen</a:t>
            </a:r>
          </a:p>
          <a:p>
            <a:pPr marL="0" indent="0">
              <a:buNone/>
            </a:pPr>
            <a:r>
              <a:rPr lang="nl-NL" sz="2400" dirty="0"/>
              <a:t>de Heer van de schepping een plan met ons heeft</a:t>
            </a:r>
          </a:p>
          <a:p>
            <a:pPr marL="0" indent="0">
              <a:buNone/>
            </a:pPr>
            <a:r>
              <a:rPr lang="nl-NL" sz="2400" dirty="0"/>
              <a:t>waarin zich zijn heil en mijn twijfels verzoenen</a:t>
            </a:r>
          </a:p>
          <a:p>
            <a:pPr marL="0" indent="0">
              <a:buNone/>
            </a:pPr>
            <a:r>
              <a:rPr lang="nl-NL" sz="2400" dirty="0"/>
              <a:t>en dat aan elk leven betekenis geeft.</a:t>
            </a:r>
          </a:p>
          <a:p>
            <a:pPr marL="0" indent="0">
              <a:buNone/>
            </a:pPr>
            <a:endParaRPr lang="nl-NL" dirty="0"/>
          </a:p>
        </p:txBody>
      </p:sp>
    </p:spTree>
    <p:extLst>
      <p:ext uri="{BB962C8B-B14F-4D97-AF65-F5344CB8AC3E}">
        <p14:creationId xmlns:p14="http://schemas.microsoft.com/office/powerpoint/2010/main" val="437021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43352-6911-6756-3E05-10759CA6D5BC}"/>
              </a:ext>
            </a:extLst>
          </p:cNvPr>
          <p:cNvSpPr>
            <a:spLocks noGrp="1"/>
          </p:cNvSpPr>
          <p:nvPr>
            <p:ph type="title"/>
          </p:nvPr>
        </p:nvSpPr>
        <p:spPr>
          <a:xfrm>
            <a:off x="367891" y="402219"/>
            <a:ext cx="7360265" cy="990600"/>
          </a:xfrm>
        </p:spPr>
        <p:txBody>
          <a:bodyPr>
            <a:normAutofit fontScale="90000"/>
          </a:bodyPr>
          <a:lstStyle/>
          <a:p>
            <a:r>
              <a:rPr lang="nl-NL" dirty="0"/>
              <a:t>Zingen: Wij blijven geloven (Hemelhoog 367)</a:t>
            </a:r>
          </a:p>
        </p:txBody>
      </p:sp>
      <p:sp>
        <p:nvSpPr>
          <p:cNvPr id="3" name="Tijdelijke aanduiding voor inhoud 2">
            <a:extLst>
              <a:ext uri="{FF2B5EF4-FFF2-40B4-BE49-F238E27FC236}">
                <a16:creationId xmlns:a16="http://schemas.microsoft.com/office/drawing/2014/main" id="{B45ED21A-CE8B-FEAF-0CC2-87A47951F306}"/>
              </a:ext>
            </a:extLst>
          </p:cNvPr>
          <p:cNvSpPr>
            <a:spLocks noGrp="1"/>
          </p:cNvSpPr>
          <p:nvPr>
            <p:ph idx="1"/>
          </p:nvPr>
        </p:nvSpPr>
        <p:spPr>
          <a:xfrm>
            <a:off x="367891" y="2150193"/>
            <a:ext cx="7854335" cy="2910580"/>
          </a:xfrm>
        </p:spPr>
        <p:txBody>
          <a:bodyPr/>
          <a:lstStyle/>
          <a:p>
            <a:pPr marL="0" indent="0">
              <a:buNone/>
            </a:pPr>
            <a:r>
              <a:rPr lang="nl-NL" sz="2400" dirty="0"/>
              <a:t>En ook dat zijn boodschap de mens kan bevrijden</a:t>
            </a:r>
          </a:p>
          <a:p>
            <a:pPr marL="0" indent="0">
              <a:buNone/>
            </a:pPr>
            <a:r>
              <a:rPr lang="nl-NL" sz="2400" dirty="0"/>
              <a:t>hoe vast ook verstrikt in het web van de tijd</a:t>
            </a:r>
          </a:p>
          <a:p>
            <a:pPr marL="0" indent="0">
              <a:buNone/>
            </a:pPr>
            <a:r>
              <a:rPr lang="nl-NL" sz="2400" dirty="0"/>
              <a:t>nog steeds kan vertroosten, verlichten, bevrijden,</a:t>
            </a:r>
          </a:p>
          <a:p>
            <a:pPr marL="0" indent="0">
              <a:buNone/>
            </a:pPr>
            <a:r>
              <a:rPr lang="nl-NL" sz="2400" dirty="0"/>
              <a:t>wanneer hier de levensbaan </a:t>
            </a:r>
            <a:r>
              <a:rPr lang="nl-NL" sz="2400" dirty="0" err="1"/>
              <a:t>uitzichtsloos</a:t>
            </a:r>
            <a:r>
              <a:rPr lang="nl-NL" sz="2400" dirty="0"/>
              <a:t> lijkt.</a:t>
            </a:r>
          </a:p>
          <a:p>
            <a:pPr marL="0" indent="0">
              <a:buNone/>
            </a:pPr>
            <a:endParaRPr lang="nl-NL" dirty="0"/>
          </a:p>
        </p:txBody>
      </p:sp>
    </p:spTree>
    <p:extLst>
      <p:ext uri="{BB962C8B-B14F-4D97-AF65-F5344CB8AC3E}">
        <p14:creationId xmlns:p14="http://schemas.microsoft.com/office/powerpoint/2010/main" val="406758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6A7E1-BB43-E6C3-2FE1-437E822A1640}"/>
              </a:ext>
            </a:extLst>
          </p:cNvPr>
          <p:cNvSpPr>
            <a:spLocks noGrp="1"/>
          </p:cNvSpPr>
          <p:nvPr>
            <p:ph type="title"/>
          </p:nvPr>
        </p:nvSpPr>
        <p:spPr>
          <a:xfrm>
            <a:off x="609599" y="609600"/>
            <a:ext cx="6347713" cy="682305"/>
          </a:xfrm>
        </p:spPr>
        <p:txBody>
          <a:bodyPr>
            <a:normAutofit/>
          </a:bodyPr>
          <a:lstStyle/>
          <a:p>
            <a:r>
              <a:rPr lang="nl-NL" dirty="0" err="1"/>
              <a:t>Your</a:t>
            </a:r>
            <a:r>
              <a:rPr lang="nl-NL" dirty="0"/>
              <a:t> </a:t>
            </a:r>
            <a:r>
              <a:rPr lang="nl-NL" dirty="0" err="1"/>
              <a:t>Labor</a:t>
            </a:r>
            <a:r>
              <a:rPr lang="nl-NL" dirty="0"/>
              <a:t> Is </a:t>
            </a:r>
            <a:r>
              <a:rPr lang="nl-NL" dirty="0" err="1"/>
              <a:t>Not</a:t>
            </a:r>
            <a:r>
              <a:rPr lang="nl-NL" dirty="0"/>
              <a:t> In </a:t>
            </a:r>
            <a:r>
              <a:rPr lang="nl-NL" dirty="0" err="1"/>
              <a:t>Vain</a:t>
            </a:r>
            <a:endParaRPr lang="nl-NL" dirty="0"/>
          </a:p>
        </p:txBody>
      </p:sp>
      <p:sp>
        <p:nvSpPr>
          <p:cNvPr id="3" name="Tijdelijke aanduiding voor inhoud 2">
            <a:extLst>
              <a:ext uri="{FF2B5EF4-FFF2-40B4-BE49-F238E27FC236}">
                <a16:creationId xmlns:a16="http://schemas.microsoft.com/office/drawing/2014/main" id="{FAE1257C-DC37-9C5A-FF2E-5B8D8F8D7780}"/>
              </a:ext>
            </a:extLst>
          </p:cNvPr>
          <p:cNvSpPr>
            <a:spLocks noGrp="1"/>
          </p:cNvSpPr>
          <p:nvPr>
            <p:ph idx="1"/>
          </p:nvPr>
        </p:nvSpPr>
        <p:spPr>
          <a:xfrm>
            <a:off x="609599" y="1543574"/>
            <a:ext cx="7081684" cy="5075339"/>
          </a:xfrm>
        </p:spPr>
        <p:txBody>
          <a:bodyPr>
            <a:noAutofit/>
          </a:bodyPr>
          <a:lstStyle/>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Your labor is not in vain though the ground underneath you is cursed and stained.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Your planting and reaping are never the same.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But your labor is not in vain.</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For I am with you, I am with you. (x2)</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For I have called you, called you by name – Your labor is not in vain.</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Your labor is not unknown though the rocks they cry out and the sea it may groan.</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The place of your toil may not seem like a home.</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But your labor is not unknown. </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For I am with you, I am with you. (x2)</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For I have called you, called you by name – Your labor is not in vain.</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The vineyards you plant will bear fruit.</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The fields will sing out and rejoice with the truth.</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For all that is old will at last be made new: the vineyards you plant will bear fruit.</a:t>
            </a:r>
          </a:p>
          <a:p>
            <a:pPr marL="0" indent="0">
              <a:buNone/>
            </a:pPr>
            <a:r>
              <a:rPr lang="en-US" sz="1500" b="0" i="0" dirty="0">
                <a:solidFill>
                  <a:srgbClr val="202124"/>
                </a:solidFill>
                <a:effectLst/>
                <a:latin typeface="Calibri" panose="020F0502020204030204" pitchFamily="34" charset="0"/>
                <a:cs typeface="Calibri" panose="020F0502020204030204" pitchFamily="34" charset="0"/>
              </a:rPr>
              <a:t>For I am with you, I am with you. (x2)</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For I have called you, called you by name – Your labor is not in vain.</a:t>
            </a:r>
          </a:p>
          <a:p>
            <a:pPr marL="0" indent="0" algn="l">
              <a:buNone/>
            </a:pPr>
            <a:r>
              <a:rPr lang="en-US" sz="1500" b="0" i="0" dirty="0">
                <a:solidFill>
                  <a:srgbClr val="202124"/>
                </a:solidFill>
                <a:effectLst/>
                <a:latin typeface="Calibri" panose="020F0502020204030204" pitchFamily="34" charset="0"/>
                <a:cs typeface="Calibri" panose="020F0502020204030204" pitchFamily="34" charset="0"/>
              </a:rPr>
              <a:t>The houses you labored to build will finally with laughter and joy be filled.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The serpent that hurts and destroys shall be killed.</a:t>
            </a:r>
            <a:br>
              <a:rPr lang="en-US" sz="1500" b="0" i="0" dirty="0">
                <a:solidFill>
                  <a:srgbClr val="202124"/>
                </a:solidFill>
                <a:effectLst/>
                <a:latin typeface="Calibri" panose="020F0502020204030204" pitchFamily="34" charset="0"/>
                <a:cs typeface="Calibri" panose="020F0502020204030204" pitchFamily="34" charset="0"/>
              </a:rPr>
            </a:br>
            <a:r>
              <a:rPr lang="en-US" sz="1500" b="0" i="0" dirty="0">
                <a:solidFill>
                  <a:srgbClr val="202124"/>
                </a:solidFill>
                <a:effectLst/>
                <a:latin typeface="Calibri" panose="020F0502020204030204" pitchFamily="34" charset="0"/>
                <a:cs typeface="Calibri" panose="020F0502020204030204" pitchFamily="34" charset="0"/>
              </a:rPr>
              <a:t>And all that is broken be healed.</a:t>
            </a:r>
          </a:p>
        </p:txBody>
      </p:sp>
    </p:spTree>
    <p:extLst>
      <p:ext uri="{BB962C8B-B14F-4D97-AF65-F5344CB8AC3E}">
        <p14:creationId xmlns:p14="http://schemas.microsoft.com/office/powerpoint/2010/main" val="2352194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43352-6911-6756-3E05-10759CA6D5BC}"/>
              </a:ext>
            </a:extLst>
          </p:cNvPr>
          <p:cNvSpPr>
            <a:spLocks noGrp="1"/>
          </p:cNvSpPr>
          <p:nvPr>
            <p:ph type="title"/>
          </p:nvPr>
        </p:nvSpPr>
        <p:spPr>
          <a:xfrm>
            <a:off x="138278" y="339466"/>
            <a:ext cx="7360265" cy="990600"/>
          </a:xfrm>
        </p:spPr>
        <p:txBody>
          <a:bodyPr>
            <a:normAutofit fontScale="90000"/>
          </a:bodyPr>
          <a:lstStyle/>
          <a:p>
            <a:r>
              <a:rPr lang="nl-NL" dirty="0"/>
              <a:t>Zingen: Wij blijven geloven (Hemelhoog 367)</a:t>
            </a:r>
          </a:p>
        </p:txBody>
      </p:sp>
      <p:sp>
        <p:nvSpPr>
          <p:cNvPr id="3" name="Tijdelijke aanduiding voor inhoud 2">
            <a:extLst>
              <a:ext uri="{FF2B5EF4-FFF2-40B4-BE49-F238E27FC236}">
                <a16:creationId xmlns:a16="http://schemas.microsoft.com/office/drawing/2014/main" id="{B45ED21A-CE8B-FEAF-0CC2-87A47951F306}"/>
              </a:ext>
            </a:extLst>
          </p:cNvPr>
          <p:cNvSpPr>
            <a:spLocks noGrp="1"/>
          </p:cNvSpPr>
          <p:nvPr>
            <p:ph idx="1"/>
          </p:nvPr>
        </p:nvSpPr>
        <p:spPr>
          <a:xfrm>
            <a:off x="367891" y="2150193"/>
            <a:ext cx="7854335" cy="2910580"/>
          </a:xfrm>
        </p:spPr>
        <p:txBody>
          <a:bodyPr/>
          <a:lstStyle/>
          <a:p>
            <a:pPr marL="0" indent="0">
              <a:buNone/>
            </a:pPr>
            <a:r>
              <a:rPr lang="nl-NL" sz="2400" dirty="0"/>
              <a:t>En dat Hij ons telkens de durf weer wil geven</a:t>
            </a:r>
          </a:p>
          <a:p>
            <a:pPr marL="0" indent="0">
              <a:buNone/>
            </a:pPr>
            <a:r>
              <a:rPr lang="nl-NL" sz="2400" dirty="0"/>
              <a:t>ook nu in een wereld van steen en metaal</a:t>
            </a:r>
          </a:p>
          <a:p>
            <a:pPr marL="0" indent="0">
              <a:buNone/>
            </a:pPr>
            <a:r>
              <a:rPr lang="nl-NL" sz="2400" dirty="0"/>
              <a:t>om buiten onszelf voor de ander te leven</a:t>
            </a:r>
          </a:p>
          <a:p>
            <a:pPr marL="0" indent="0">
              <a:buNone/>
            </a:pPr>
            <a:r>
              <a:rPr lang="nl-NL" sz="2400" dirty="0"/>
              <a:t>ons kleine begin van zijn groot ideaal.</a:t>
            </a:r>
          </a:p>
          <a:p>
            <a:pPr marL="0" indent="0">
              <a:buNone/>
            </a:pPr>
            <a:endParaRPr lang="nl-NL" dirty="0"/>
          </a:p>
        </p:txBody>
      </p:sp>
    </p:spTree>
    <p:extLst>
      <p:ext uri="{BB962C8B-B14F-4D97-AF65-F5344CB8AC3E}">
        <p14:creationId xmlns:p14="http://schemas.microsoft.com/office/powerpoint/2010/main" val="2665924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43352-6911-6756-3E05-10759CA6D5BC}"/>
              </a:ext>
            </a:extLst>
          </p:cNvPr>
          <p:cNvSpPr>
            <a:spLocks noGrp="1"/>
          </p:cNvSpPr>
          <p:nvPr>
            <p:ph type="title"/>
          </p:nvPr>
        </p:nvSpPr>
        <p:spPr>
          <a:xfrm>
            <a:off x="102419" y="295835"/>
            <a:ext cx="7360265" cy="1957596"/>
          </a:xfrm>
        </p:spPr>
        <p:txBody>
          <a:bodyPr>
            <a:normAutofit/>
          </a:bodyPr>
          <a:lstStyle/>
          <a:p>
            <a:r>
              <a:rPr lang="nl-NL" dirty="0"/>
              <a:t>Zingen: Wij blijven geloven (Hemelhoog 367)</a:t>
            </a:r>
          </a:p>
        </p:txBody>
      </p:sp>
      <p:sp>
        <p:nvSpPr>
          <p:cNvPr id="3" name="Tijdelijke aanduiding voor inhoud 2">
            <a:extLst>
              <a:ext uri="{FF2B5EF4-FFF2-40B4-BE49-F238E27FC236}">
                <a16:creationId xmlns:a16="http://schemas.microsoft.com/office/drawing/2014/main" id="{B45ED21A-CE8B-FEAF-0CC2-87A47951F306}"/>
              </a:ext>
            </a:extLst>
          </p:cNvPr>
          <p:cNvSpPr>
            <a:spLocks noGrp="1"/>
          </p:cNvSpPr>
          <p:nvPr>
            <p:ph idx="1"/>
          </p:nvPr>
        </p:nvSpPr>
        <p:spPr>
          <a:xfrm>
            <a:off x="367891" y="2150193"/>
            <a:ext cx="7854335" cy="2910580"/>
          </a:xfrm>
        </p:spPr>
        <p:txBody>
          <a:bodyPr/>
          <a:lstStyle/>
          <a:p>
            <a:pPr marL="0" indent="0">
              <a:buNone/>
            </a:pPr>
            <a:r>
              <a:rPr lang="nl-NL" sz="2400" dirty="0"/>
              <a:t>Dat </a:t>
            </a:r>
            <a:r>
              <a:rPr lang="nl-NL" sz="2400" dirty="0" err="1"/>
              <a:t>werk’lijkheid</a:t>
            </a:r>
            <a:r>
              <a:rPr lang="nl-NL" sz="2400" dirty="0"/>
              <a:t> wordt als het oog van de volken</a:t>
            </a:r>
          </a:p>
          <a:p>
            <a:pPr marL="0" indent="0">
              <a:buNone/>
            </a:pPr>
            <a:r>
              <a:rPr lang="nl-NL" sz="2400" dirty="0"/>
              <a:t>zich niet meer vergeefs naar de horizon richt,</a:t>
            </a:r>
          </a:p>
          <a:p>
            <a:pPr marL="0" indent="0">
              <a:buNone/>
            </a:pPr>
            <a:r>
              <a:rPr lang="nl-NL" sz="2400" dirty="0"/>
              <a:t>en ‘t morgenrood rijst dat zijn komst met de wolken</a:t>
            </a:r>
          </a:p>
          <a:p>
            <a:pPr marL="0" indent="0">
              <a:buNone/>
            </a:pPr>
            <a:r>
              <a:rPr lang="nl-NL" sz="2400" dirty="0"/>
              <a:t>verkondigt in duizenden kleuren van licht.</a:t>
            </a:r>
          </a:p>
          <a:p>
            <a:pPr marL="0" indent="0">
              <a:buNone/>
            </a:pPr>
            <a:endParaRPr lang="nl-NL" dirty="0"/>
          </a:p>
        </p:txBody>
      </p:sp>
    </p:spTree>
    <p:extLst>
      <p:ext uri="{BB962C8B-B14F-4D97-AF65-F5344CB8AC3E}">
        <p14:creationId xmlns:p14="http://schemas.microsoft.com/office/powerpoint/2010/main" val="1744091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C8A40-BDAA-A87E-10C4-BFD360CBF630}"/>
              </a:ext>
            </a:extLst>
          </p:cNvPr>
          <p:cNvSpPr>
            <a:spLocks noGrp="1"/>
          </p:cNvSpPr>
          <p:nvPr>
            <p:ph type="title"/>
          </p:nvPr>
        </p:nvSpPr>
        <p:spPr/>
        <p:txBody>
          <a:bodyPr/>
          <a:lstStyle/>
          <a:p>
            <a:r>
              <a:rPr lang="nl-NL" dirty="0"/>
              <a:t>Heenzending en zegen </a:t>
            </a:r>
          </a:p>
        </p:txBody>
      </p:sp>
      <p:sp>
        <p:nvSpPr>
          <p:cNvPr id="3" name="Tijdelijke aanduiding voor inhoud 2">
            <a:extLst>
              <a:ext uri="{FF2B5EF4-FFF2-40B4-BE49-F238E27FC236}">
                <a16:creationId xmlns:a16="http://schemas.microsoft.com/office/drawing/2014/main" id="{63606A69-B9DA-558B-68D0-23CBE91B4A5A}"/>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246408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C874C0-14E0-C4A6-534E-B192107F9C83}"/>
              </a:ext>
            </a:extLst>
          </p:cNvPr>
          <p:cNvSpPr>
            <a:spLocks noGrp="1"/>
          </p:cNvSpPr>
          <p:nvPr>
            <p:ph type="body" sz="quarter" idx="10"/>
          </p:nvPr>
        </p:nvSpPr>
        <p:spPr>
          <a:xfrm>
            <a:off x="0" y="3755279"/>
            <a:ext cx="9144000" cy="1068505"/>
          </a:xfrm>
        </p:spPr>
        <p:txBody>
          <a:bodyPr>
            <a:normAutofit fontScale="92500"/>
          </a:bodyPr>
          <a:lstStyle/>
          <a:p>
            <a:r>
              <a:rPr lang="nl-NL" dirty="0"/>
              <a:t>Zaterdag 9 september, 10.00 uur</a:t>
            </a:r>
          </a:p>
          <a:p>
            <a:r>
              <a:rPr lang="nl-NL" dirty="0"/>
              <a:t>m.m.v. ds. Jeroen </a:t>
            </a:r>
            <a:r>
              <a:rPr lang="nl-NL" dirty="0" err="1"/>
              <a:t>Sytsma</a:t>
            </a:r>
            <a:r>
              <a:rPr lang="nl-NL" dirty="0"/>
              <a:t>, de Droomdominee, Schrijvers voor Gerechtigheid</a:t>
            </a:r>
          </a:p>
        </p:txBody>
      </p:sp>
      <p:sp>
        <p:nvSpPr>
          <p:cNvPr id="3" name="Tijdelijke aanduiding voor tekst 2">
            <a:extLst>
              <a:ext uri="{FF2B5EF4-FFF2-40B4-BE49-F238E27FC236}">
                <a16:creationId xmlns:a16="http://schemas.microsoft.com/office/drawing/2014/main" id="{3C20BBED-0CD9-5308-2991-353FC6853C60}"/>
              </a:ext>
            </a:extLst>
          </p:cNvPr>
          <p:cNvSpPr>
            <a:spLocks noGrp="1"/>
          </p:cNvSpPr>
          <p:nvPr>
            <p:ph type="body" sz="quarter" idx="11"/>
          </p:nvPr>
        </p:nvSpPr>
        <p:spPr>
          <a:xfrm>
            <a:off x="0" y="5082785"/>
            <a:ext cx="9144000" cy="1658399"/>
          </a:xfrm>
          <a:solidFill>
            <a:schemeClr val="bg1"/>
          </a:solidFill>
        </p:spPr>
        <p:txBody>
          <a:bodyPr/>
          <a:lstStyle/>
          <a:p>
            <a:r>
              <a:rPr lang="nl-NL" dirty="0"/>
              <a:t> </a:t>
            </a:r>
          </a:p>
        </p:txBody>
      </p:sp>
      <p:pic>
        <p:nvPicPr>
          <p:cNvPr id="5" name="Afbeelding 4" descr="Afbeelding met Lettertype, Graphics, typografie, logo&#10;&#10;Automatisch gegenereerde beschrijving">
            <a:extLst>
              <a:ext uri="{FF2B5EF4-FFF2-40B4-BE49-F238E27FC236}">
                <a16:creationId xmlns:a16="http://schemas.microsoft.com/office/drawing/2014/main" id="{20F9E6BA-E6C0-74AF-B694-3B21A54B3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41" y="5356354"/>
            <a:ext cx="2085990" cy="1111258"/>
          </a:xfrm>
          <a:prstGeom prst="rect">
            <a:avLst/>
          </a:prstGeom>
        </p:spPr>
      </p:pic>
      <p:pic>
        <p:nvPicPr>
          <p:cNvPr id="11" name="Afbeelding 10" descr="Afbeelding met tekst, Lettertype, Graphics, logo&#10;&#10;Automatisch gegenereerde beschrijving">
            <a:extLst>
              <a:ext uri="{FF2B5EF4-FFF2-40B4-BE49-F238E27FC236}">
                <a16:creationId xmlns:a16="http://schemas.microsoft.com/office/drawing/2014/main" id="{3C68033E-02AF-0B13-7093-906C0B28F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848" y="5230378"/>
            <a:ext cx="1363211" cy="1363211"/>
          </a:xfrm>
          <a:prstGeom prst="rect">
            <a:avLst/>
          </a:prstGeom>
        </p:spPr>
      </p:pic>
    </p:spTree>
    <p:extLst>
      <p:ext uri="{BB962C8B-B14F-4D97-AF65-F5344CB8AC3E}">
        <p14:creationId xmlns:p14="http://schemas.microsoft.com/office/powerpoint/2010/main" val="3370824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ADED90-6282-D126-28E9-166067873257}"/>
              </a:ext>
            </a:extLst>
          </p:cNvPr>
          <p:cNvSpPr>
            <a:spLocks noGrp="1"/>
          </p:cNvSpPr>
          <p:nvPr>
            <p:ph type="title"/>
          </p:nvPr>
        </p:nvSpPr>
        <p:spPr/>
        <p:txBody>
          <a:bodyPr/>
          <a:lstStyle/>
          <a:p>
            <a:r>
              <a:rPr lang="nl-NL" dirty="0"/>
              <a:t>Woord van welkom</a:t>
            </a:r>
          </a:p>
        </p:txBody>
      </p:sp>
      <p:sp>
        <p:nvSpPr>
          <p:cNvPr id="3" name="Tijdelijke aanduiding voor inhoud 2">
            <a:extLst>
              <a:ext uri="{FF2B5EF4-FFF2-40B4-BE49-F238E27FC236}">
                <a16:creationId xmlns:a16="http://schemas.microsoft.com/office/drawing/2014/main" id="{13160A7E-8A62-3C7A-9D03-1EDBEB1624E2}"/>
              </a:ext>
            </a:extLst>
          </p:cNvPr>
          <p:cNvSpPr>
            <a:spLocks noGrp="1"/>
          </p:cNvSpPr>
          <p:nvPr>
            <p:ph idx="1"/>
          </p:nvPr>
        </p:nvSpPr>
        <p:spPr>
          <a:xfrm>
            <a:off x="949911" y="2160590"/>
            <a:ext cx="6007402" cy="3880773"/>
          </a:xfrm>
        </p:spPr>
        <p:txBody>
          <a:bodyPr>
            <a:normAutofit/>
          </a:bodyPr>
          <a:lstStyle/>
          <a:p>
            <a:pPr marL="0" indent="0">
              <a:buNone/>
            </a:pPr>
            <a:r>
              <a:rPr lang="nl-NL" sz="2400" dirty="0">
                <a:latin typeface="Calibri" panose="020F0502020204030204" pitchFamily="34" charset="0"/>
                <a:cs typeface="Calibri" panose="020F0502020204030204" pitchFamily="34" charset="0"/>
              </a:rPr>
              <a:t>Door ds. Jaap van den Akker</a:t>
            </a:r>
          </a:p>
          <a:p>
            <a:pPr marL="0" indent="0">
              <a:buNone/>
            </a:pPr>
            <a:r>
              <a:rPr lang="nl-NL" sz="2400" dirty="0">
                <a:latin typeface="Calibri" panose="020F0502020204030204" pitchFamily="34" charset="0"/>
                <a:cs typeface="Calibri" panose="020F0502020204030204" pitchFamily="34" charset="0"/>
              </a:rPr>
              <a:t>Christus Triumfatorkerk</a:t>
            </a:r>
          </a:p>
        </p:txBody>
      </p:sp>
    </p:spTree>
    <p:extLst>
      <p:ext uri="{BB962C8B-B14F-4D97-AF65-F5344CB8AC3E}">
        <p14:creationId xmlns:p14="http://schemas.microsoft.com/office/powerpoint/2010/main" val="365755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4D307-82CF-B2E0-D4C6-51CA2F86584A}"/>
              </a:ext>
            </a:extLst>
          </p:cNvPr>
          <p:cNvSpPr>
            <a:spLocks noGrp="1"/>
          </p:cNvSpPr>
          <p:nvPr>
            <p:ph type="title"/>
          </p:nvPr>
        </p:nvSpPr>
        <p:spPr/>
        <p:txBody>
          <a:bodyPr/>
          <a:lstStyle/>
          <a:p>
            <a:r>
              <a:rPr lang="nl-NL" dirty="0"/>
              <a:t>Votum en groet</a:t>
            </a:r>
          </a:p>
        </p:txBody>
      </p:sp>
      <p:sp>
        <p:nvSpPr>
          <p:cNvPr id="3" name="Tijdelijke aanduiding voor inhoud 2">
            <a:extLst>
              <a:ext uri="{FF2B5EF4-FFF2-40B4-BE49-F238E27FC236}">
                <a16:creationId xmlns:a16="http://schemas.microsoft.com/office/drawing/2014/main" id="{B6479E45-CABB-4E6D-43B4-73C201BEB90F}"/>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59120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2EE4C-BD7A-69A2-24F5-6F39E9D71BE0}"/>
              </a:ext>
            </a:extLst>
          </p:cNvPr>
          <p:cNvSpPr>
            <a:spLocks noGrp="1"/>
          </p:cNvSpPr>
          <p:nvPr>
            <p:ph type="title"/>
          </p:nvPr>
        </p:nvSpPr>
        <p:spPr/>
        <p:txBody>
          <a:bodyPr/>
          <a:lstStyle/>
          <a:p>
            <a:r>
              <a:rPr lang="nl-NL" dirty="0"/>
              <a:t>Klimaat </a:t>
            </a:r>
            <a:r>
              <a:rPr lang="nl-NL" i="1" dirty="0"/>
              <a:t>vieren</a:t>
            </a:r>
            <a:endParaRPr lang="nl-NL" dirty="0"/>
          </a:p>
        </p:txBody>
      </p:sp>
      <p:sp>
        <p:nvSpPr>
          <p:cNvPr id="3" name="Tijdelijke aanduiding voor inhoud 2">
            <a:extLst>
              <a:ext uri="{FF2B5EF4-FFF2-40B4-BE49-F238E27FC236}">
                <a16:creationId xmlns:a16="http://schemas.microsoft.com/office/drawing/2014/main" id="{47471DC8-7F6D-0991-9B0F-6D4EAF3AFAA7}"/>
              </a:ext>
            </a:extLst>
          </p:cNvPr>
          <p:cNvSpPr>
            <a:spLocks noGrp="1"/>
          </p:cNvSpPr>
          <p:nvPr>
            <p:ph idx="1"/>
          </p:nvPr>
        </p:nvSpPr>
        <p:spPr>
          <a:xfrm>
            <a:off x="456381" y="2116357"/>
            <a:ext cx="6447501" cy="2910580"/>
          </a:xfrm>
        </p:spPr>
        <p:txBody>
          <a:bodyPr>
            <a:noAutofit/>
          </a:bodyPr>
          <a:lstStyle/>
          <a:p>
            <a:pPr>
              <a:lnSpc>
                <a:spcPct val="115000"/>
              </a:lnSpc>
              <a:spcAft>
                <a:spcPts val="750"/>
              </a:spcAft>
            </a:pPr>
            <a:r>
              <a:rPr lang="nl-NL" sz="2400" dirty="0">
                <a:latin typeface="Calibri" panose="020F0502020204030204" pitchFamily="34" charset="0"/>
                <a:ea typeface="Times New Roman" panose="02020603050405020304" pitchFamily="18" charset="0"/>
                <a:cs typeface="Calibri" panose="020F0502020204030204" pitchFamily="34" charset="0"/>
              </a:rPr>
              <a:t>Genesis 1:6-8</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750"/>
              </a:spcAf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750"/>
              </a:spcAft>
            </a:pPr>
            <a:r>
              <a:rPr lang="nl-NL" sz="2400" dirty="0">
                <a:latin typeface="Calibri" panose="020F0502020204030204" pitchFamily="34" charset="0"/>
                <a:ea typeface="Times New Roman" panose="02020603050405020304" pitchFamily="18" charset="0"/>
                <a:cs typeface="Calibri" panose="020F0502020204030204" pitchFamily="34" charset="0"/>
              </a:rPr>
              <a:t>God zei: ‘Laat er midden in het water een gewelf komen dat de watermassa’s van elkaar scheidt.’ God maakte het gewelf en scheidde het water onder het gewelf van het water erboven. Zo gebeurde het.</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731181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788</TotalTime>
  <Words>2517</Words>
  <Application>Microsoft Office PowerPoint</Application>
  <PresentationFormat>Diavoorstelling (4:3)</PresentationFormat>
  <Paragraphs>198</Paragraphs>
  <Slides>52</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52</vt:i4>
      </vt:variant>
    </vt:vector>
  </HeadingPairs>
  <TitlesOfParts>
    <vt:vector size="59" baseType="lpstr">
      <vt:lpstr>Arial</vt:lpstr>
      <vt:lpstr>Calibri</vt:lpstr>
      <vt:lpstr>D-DIN</vt:lpstr>
      <vt:lpstr>Helvetica</vt:lpstr>
      <vt:lpstr>Trebuchet MS</vt:lpstr>
      <vt:lpstr>Wingdings 3</vt:lpstr>
      <vt:lpstr>Facet</vt:lpstr>
      <vt:lpstr>Where Were You?</vt:lpstr>
      <vt:lpstr>Satisfied</vt:lpstr>
      <vt:lpstr>All Creatures Lament</vt:lpstr>
      <vt:lpstr>Good Lord, Deliver Us</vt:lpstr>
      <vt:lpstr>Your Labor Is Not In Vain</vt:lpstr>
      <vt:lpstr>PowerPoint-presentatie</vt:lpstr>
      <vt:lpstr>Woord van welkom</vt:lpstr>
      <vt:lpstr>Votum en groet</vt:lpstr>
      <vt:lpstr>Klimaat vieren</vt:lpstr>
      <vt:lpstr>Zingen: Dit is een morgen (Lb 216) </vt:lpstr>
      <vt:lpstr>Zingen: Dit is een morgen (Lb 216) </vt:lpstr>
      <vt:lpstr>Zingen: Dit is een morgen (Lb 216) </vt:lpstr>
      <vt:lpstr>Gebed </vt:lpstr>
      <vt:lpstr>Gedenken</vt:lpstr>
      <vt:lpstr>Stilte</vt:lpstr>
      <vt:lpstr>Spoken Word</vt:lpstr>
      <vt:lpstr>Zingen: Maak ons onrustig (Opw 805)  </vt:lpstr>
      <vt:lpstr>Zingen: Maak ons onrustig (Opw 805)  </vt:lpstr>
      <vt:lpstr>Zingen: Maak ons onrustig (Opw 805)  </vt:lpstr>
      <vt:lpstr>Zingen: Maak ons onrustig (Opw 805)  </vt:lpstr>
      <vt:lpstr>Zingen: Maak ons onrustig (Opw 805)  </vt:lpstr>
      <vt:lpstr>Schuld en Hoop</vt:lpstr>
      <vt:lpstr>Luisteren:  Wat hebben we gedaan?</vt:lpstr>
      <vt:lpstr>Zingen: Dan bent u met ons </vt:lpstr>
      <vt:lpstr>Dan bent U met ons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Uit de Bijbel Genesis 41: 25-36</vt:lpstr>
      <vt:lpstr>Uit de Bijbel Genesis 41: 25-36</vt:lpstr>
      <vt:lpstr>Uit de Bijbel Genesis 41: 25-36</vt:lpstr>
      <vt:lpstr>Uit de Bijbel Genesis 41: 25-36</vt:lpstr>
      <vt:lpstr>Overdenking </vt:lpstr>
      <vt:lpstr>Zingen: Breng ons in evenwicht</vt:lpstr>
      <vt:lpstr>Breng ons in evenwicht</vt:lpstr>
      <vt:lpstr>PowerPoint-presentatie</vt:lpstr>
      <vt:lpstr>PowerPoint-presentatie</vt:lpstr>
      <vt:lpstr>PowerPoint-presentatie</vt:lpstr>
      <vt:lpstr>PowerPoint-presentatie</vt:lpstr>
      <vt:lpstr>PowerPoint-presentatie</vt:lpstr>
      <vt:lpstr>PowerPoint-presentatie</vt:lpstr>
      <vt:lpstr>Gebed</vt:lpstr>
      <vt:lpstr>Zingen: Wij blijven geloven (Hemelhoog 367)</vt:lpstr>
      <vt:lpstr>Zingen: Wij blijven geloven (Hemelhoog 367)</vt:lpstr>
      <vt:lpstr>Zingen: Wij blijven geloven (Hemelhoog 367)</vt:lpstr>
      <vt:lpstr>Zingen: Wij blijven geloven (Hemelhoog 367)</vt:lpstr>
      <vt:lpstr>Heenzending en zegen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Lysanne van de Kamp</dc:creator>
  <cp:lastModifiedBy>Lysanne</cp:lastModifiedBy>
  <cp:revision>16</cp:revision>
  <dcterms:created xsi:type="dcterms:W3CDTF">2023-07-21T19:12:39Z</dcterms:created>
  <dcterms:modified xsi:type="dcterms:W3CDTF">2023-09-11T14:40:48Z</dcterms:modified>
</cp:coreProperties>
</file>