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p:scale>
          <a:sx n="50" d="100"/>
          <a:sy n="50" d="100"/>
        </p:scale>
        <p:origin x="1280" y="4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1AD91F-30A2-73A6-9840-2C14B295ED2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9D87FA7-B2E1-6252-AFBA-947D62F02D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A43BF87-06F2-14EA-34E6-EB1352F85324}"/>
              </a:ext>
            </a:extLst>
          </p:cNvPr>
          <p:cNvSpPr>
            <a:spLocks noGrp="1"/>
          </p:cNvSpPr>
          <p:nvPr>
            <p:ph type="dt" sz="half" idx="10"/>
          </p:nvPr>
        </p:nvSpPr>
        <p:spPr/>
        <p:txBody>
          <a:bodyPr/>
          <a:lstStyle/>
          <a:p>
            <a:fld id="{911217E7-2CC5-4584-9151-C30FF4A6F43F}"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2AE97F5D-8FDF-F1B5-D758-28529DF15CE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C98C46C-3B8F-05CD-DD8E-874EF511A3C8}"/>
              </a:ext>
            </a:extLst>
          </p:cNvPr>
          <p:cNvSpPr>
            <a:spLocks noGrp="1"/>
          </p:cNvSpPr>
          <p:nvPr>
            <p:ph type="sldNum" sz="quarter" idx="12"/>
          </p:nvPr>
        </p:nvSpPr>
        <p:spPr/>
        <p:txBody>
          <a:bodyPr/>
          <a:lstStyle/>
          <a:p>
            <a:fld id="{272C3308-BDBA-4CC9-8BE9-0587B27EE6C4}" type="slidenum">
              <a:rPr lang="nl-NL" smtClean="0"/>
              <a:t>‹nr.›</a:t>
            </a:fld>
            <a:endParaRPr lang="nl-NL"/>
          </a:p>
        </p:txBody>
      </p:sp>
    </p:spTree>
    <p:extLst>
      <p:ext uri="{BB962C8B-B14F-4D97-AF65-F5344CB8AC3E}">
        <p14:creationId xmlns:p14="http://schemas.microsoft.com/office/powerpoint/2010/main" val="295622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0E9489-5B0C-F3E5-1C15-E38B3246CF0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C91CA86-530E-880D-94D5-2CC45DF3C89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282189-1871-E601-E435-4651E69A275D}"/>
              </a:ext>
            </a:extLst>
          </p:cNvPr>
          <p:cNvSpPr>
            <a:spLocks noGrp="1"/>
          </p:cNvSpPr>
          <p:nvPr>
            <p:ph type="dt" sz="half" idx="10"/>
          </p:nvPr>
        </p:nvSpPr>
        <p:spPr/>
        <p:txBody>
          <a:bodyPr/>
          <a:lstStyle/>
          <a:p>
            <a:fld id="{911217E7-2CC5-4584-9151-C30FF4A6F43F}"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8C105344-BFC3-6752-B732-75FE7EC0FD0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E8A713B-B0CA-2657-55C6-B883002E08AF}"/>
              </a:ext>
            </a:extLst>
          </p:cNvPr>
          <p:cNvSpPr>
            <a:spLocks noGrp="1"/>
          </p:cNvSpPr>
          <p:nvPr>
            <p:ph type="sldNum" sz="quarter" idx="12"/>
          </p:nvPr>
        </p:nvSpPr>
        <p:spPr/>
        <p:txBody>
          <a:bodyPr/>
          <a:lstStyle/>
          <a:p>
            <a:fld id="{272C3308-BDBA-4CC9-8BE9-0587B27EE6C4}" type="slidenum">
              <a:rPr lang="nl-NL" smtClean="0"/>
              <a:t>‹nr.›</a:t>
            </a:fld>
            <a:endParaRPr lang="nl-NL"/>
          </a:p>
        </p:txBody>
      </p:sp>
    </p:spTree>
    <p:extLst>
      <p:ext uri="{BB962C8B-B14F-4D97-AF65-F5344CB8AC3E}">
        <p14:creationId xmlns:p14="http://schemas.microsoft.com/office/powerpoint/2010/main" val="177276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8B66855-5BCA-3FAF-FFF7-853B51E06C0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163B7F2-99F9-9DFA-BD6D-5E21D794F97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84A9E98-D27F-41CD-C7F2-B1B0CDA6168C}"/>
              </a:ext>
            </a:extLst>
          </p:cNvPr>
          <p:cNvSpPr>
            <a:spLocks noGrp="1"/>
          </p:cNvSpPr>
          <p:nvPr>
            <p:ph type="dt" sz="half" idx="10"/>
          </p:nvPr>
        </p:nvSpPr>
        <p:spPr/>
        <p:txBody>
          <a:bodyPr/>
          <a:lstStyle/>
          <a:p>
            <a:fld id="{911217E7-2CC5-4584-9151-C30FF4A6F43F}"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4CB5B936-6642-FF4B-6B3C-15432EE0F6C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C137599-9C74-FAA8-8FD3-60AA23408D1F}"/>
              </a:ext>
            </a:extLst>
          </p:cNvPr>
          <p:cNvSpPr>
            <a:spLocks noGrp="1"/>
          </p:cNvSpPr>
          <p:nvPr>
            <p:ph type="sldNum" sz="quarter" idx="12"/>
          </p:nvPr>
        </p:nvSpPr>
        <p:spPr/>
        <p:txBody>
          <a:bodyPr/>
          <a:lstStyle/>
          <a:p>
            <a:fld id="{272C3308-BDBA-4CC9-8BE9-0587B27EE6C4}" type="slidenum">
              <a:rPr lang="nl-NL" smtClean="0"/>
              <a:t>‹nr.›</a:t>
            </a:fld>
            <a:endParaRPr lang="nl-NL"/>
          </a:p>
        </p:txBody>
      </p:sp>
    </p:spTree>
    <p:extLst>
      <p:ext uri="{BB962C8B-B14F-4D97-AF65-F5344CB8AC3E}">
        <p14:creationId xmlns:p14="http://schemas.microsoft.com/office/powerpoint/2010/main" val="35973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CD2BD-D6C6-679D-C06B-17A8AD5B53D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E9A7C80-18A6-F000-9E5F-4473BFC202E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72E2BEC-553F-5D8A-2EF1-27E82A46CA2A}"/>
              </a:ext>
            </a:extLst>
          </p:cNvPr>
          <p:cNvSpPr>
            <a:spLocks noGrp="1"/>
          </p:cNvSpPr>
          <p:nvPr>
            <p:ph type="dt" sz="half" idx="10"/>
          </p:nvPr>
        </p:nvSpPr>
        <p:spPr/>
        <p:txBody>
          <a:bodyPr/>
          <a:lstStyle/>
          <a:p>
            <a:fld id="{911217E7-2CC5-4584-9151-C30FF4A6F43F}"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393CA64C-195D-9861-AA58-35F5E015838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E98E03-516E-0DE8-37E1-F14CC6B2FBBB}"/>
              </a:ext>
            </a:extLst>
          </p:cNvPr>
          <p:cNvSpPr>
            <a:spLocks noGrp="1"/>
          </p:cNvSpPr>
          <p:nvPr>
            <p:ph type="sldNum" sz="quarter" idx="12"/>
          </p:nvPr>
        </p:nvSpPr>
        <p:spPr/>
        <p:txBody>
          <a:bodyPr/>
          <a:lstStyle/>
          <a:p>
            <a:fld id="{272C3308-BDBA-4CC9-8BE9-0587B27EE6C4}" type="slidenum">
              <a:rPr lang="nl-NL" smtClean="0"/>
              <a:t>‹nr.›</a:t>
            </a:fld>
            <a:endParaRPr lang="nl-NL"/>
          </a:p>
        </p:txBody>
      </p:sp>
    </p:spTree>
    <p:extLst>
      <p:ext uri="{BB962C8B-B14F-4D97-AF65-F5344CB8AC3E}">
        <p14:creationId xmlns:p14="http://schemas.microsoft.com/office/powerpoint/2010/main" val="1822721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03239D-6B83-5E31-4EF8-9947613E183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A7528C0-6B7F-9FAB-280E-86ABB2FE5D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4DAC4DE-BAFB-1911-8385-B78727DF339E}"/>
              </a:ext>
            </a:extLst>
          </p:cNvPr>
          <p:cNvSpPr>
            <a:spLocks noGrp="1"/>
          </p:cNvSpPr>
          <p:nvPr>
            <p:ph type="dt" sz="half" idx="10"/>
          </p:nvPr>
        </p:nvSpPr>
        <p:spPr/>
        <p:txBody>
          <a:bodyPr/>
          <a:lstStyle/>
          <a:p>
            <a:fld id="{911217E7-2CC5-4584-9151-C30FF4A6F43F}"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24709080-2FCF-74AC-5580-D8A7C7E9DCC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4527866-59D9-627D-CA72-1FC7771999CB}"/>
              </a:ext>
            </a:extLst>
          </p:cNvPr>
          <p:cNvSpPr>
            <a:spLocks noGrp="1"/>
          </p:cNvSpPr>
          <p:nvPr>
            <p:ph type="sldNum" sz="quarter" idx="12"/>
          </p:nvPr>
        </p:nvSpPr>
        <p:spPr/>
        <p:txBody>
          <a:bodyPr/>
          <a:lstStyle/>
          <a:p>
            <a:fld id="{272C3308-BDBA-4CC9-8BE9-0587B27EE6C4}" type="slidenum">
              <a:rPr lang="nl-NL" smtClean="0"/>
              <a:t>‹nr.›</a:t>
            </a:fld>
            <a:endParaRPr lang="nl-NL"/>
          </a:p>
        </p:txBody>
      </p:sp>
    </p:spTree>
    <p:extLst>
      <p:ext uri="{BB962C8B-B14F-4D97-AF65-F5344CB8AC3E}">
        <p14:creationId xmlns:p14="http://schemas.microsoft.com/office/powerpoint/2010/main" val="1023585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6436CA-C87E-6FC0-4BA0-7E98BC07354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88BA923-4145-518E-6F6E-A869A5AF9D9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5952BA2-7F02-0075-95DD-BC58615F86F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DC97E50-0E84-2957-41F7-EC01DABD06AC}"/>
              </a:ext>
            </a:extLst>
          </p:cNvPr>
          <p:cNvSpPr>
            <a:spLocks noGrp="1"/>
          </p:cNvSpPr>
          <p:nvPr>
            <p:ph type="dt" sz="half" idx="10"/>
          </p:nvPr>
        </p:nvSpPr>
        <p:spPr/>
        <p:txBody>
          <a:bodyPr/>
          <a:lstStyle/>
          <a:p>
            <a:fld id="{911217E7-2CC5-4584-9151-C30FF4A6F43F}" type="datetimeFigureOut">
              <a:rPr lang="nl-NL" smtClean="0"/>
              <a:t>22-5-2023</a:t>
            </a:fld>
            <a:endParaRPr lang="nl-NL"/>
          </a:p>
        </p:txBody>
      </p:sp>
      <p:sp>
        <p:nvSpPr>
          <p:cNvPr id="6" name="Tijdelijke aanduiding voor voettekst 5">
            <a:extLst>
              <a:ext uri="{FF2B5EF4-FFF2-40B4-BE49-F238E27FC236}">
                <a16:creationId xmlns:a16="http://schemas.microsoft.com/office/drawing/2014/main" id="{F09A465E-0711-FACE-2EC5-5C607B1DDCC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55B53DF-8A4A-D873-AABE-688CCE6E6128}"/>
              </a:ext>
            </a:extLst>
          </p:cNvPr>
          <p:cNvSpPr>
            <a:spLocks noGrp="1"/>
          </p:cNvSpPr>
          <p:nvPr>
            <p:ph type="sldNum" sz="quarter" idx="12"/>
          </p:nvPr>
        </p:nvSpPr>
        <p:spPr/>
        <p:txBody>
          <a:bodyPr/>
          <a:lstStyle/>
          <a:p>
            <a:fld id="{272C3308-BDBA-4CC9-8BE9-0587B27EE6C4}" type="slidenum">
              <a:rPr lang="nl-NL" smtClean="0"/>
              <a:t>‹nr.›</a:t>
            </a:fld>
            <a:endParaRPr lang="nl-NL"/>
          </a:p>
        </p:txBody>
      </p:sp>
    </p:spTree>
    <p:extLst>
      <p:ext uri="{BB962C8B-B14F-4D97-AF65-F5344CB8AC3E}">
        <p14:creationId xmlns:p14="http://schemas.microsoft.com/office/powerpoint/2010/main" val="179168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938AE5-CFC5-1C73-2EFB-EC448E32A19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0A127FC-0C1D-BF52-E904-6B11EDE926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E305ED3-45E8-C648-74D6-65228F8166E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DD36475-E4A9-E179-31CD-6D364F20B4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D053191-4C29-D3F6-ECDB-CC2C57AA970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C34874C-634E-5790-4AB8-779A7AE28008}"/>
              </a:ext>
            </a:extLst>
          </p:cNvPr>
          <p:cNvSpPr>
            <a:spLocks noGrp="1"/>
          </p:cNvSpPr>
          <p:nvPr>
            <p:ph type="dt" sz="half" idx="10"/>
          </p:nvPr>
        </p:nvSpPr>
        <p:spPr/>
        <p:txBody>
          <a:bodyPr/>
          <a:lstStyle/>
          <a:p>
            <a:fld id="{911217E7-2CC5-4584-9151-C30FF4A6F43F}" type="datetimeFigureOut">
              <a:rPr lang="nl-NL" smtClean="0"/>
              <a:t>22-5-2023</a:t>
            </a:fld>
            <a:endParaRPr lang="nl-NL"/>
          </a:p>
        </p:txBody>
      </p:sp>
      <p:sp>
        <p:nvSpPr>
          <p:cNvPr id="8" name="Tijdelijke aanduiding voor voettekst 7">
            <a:extLst>
              <a:ext uri="{FF2B5EF4-FFF2-40B4-BE49-F238E27FC236}">
                <a16:creationId xmlns:a16="http://schemas.microsoft.com/office/drawing/2014/main" id="{DF89DDFC-1BAD-7271-5554-54875418BBA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7C06141B-EE23-93B6-6AED-0E0205ED1E51}"/>
              </a:ext>
            </a:extLst>
          </p:cNvPr>
          <p:cNvSpPr>
            <a:spLocks noGrp="1"/>
          </p:cNvSpPr>
          <p:nvPr>
            <p:ph type="sldNum" sz="quarter" idx="12"/>
          </p:nvPr>
        </p:nvSpPr>
        <p:spPr/>
        <p:txBody>
          <a:bodyPr/>
          <a:lstStyle/>
          <a:p>
            <a:fld id="{272C3308-BDBA-4CC9-8BE9-0587B27EE6C4}" type="slidenum">
              <a:rPr lang="nl-NL" smtClean="0"/>
              <a:t>‹nr.›</a:t>
            </a:fld>
            <a:endParaRPr lang="nl-NL"/>
          </a:p>
        </p:txBody>
      </p:sp>
    </p:spTree>
    <p:extLst>
      <p:ext uri="{BB962C8B-B14F-4D97-AF65-F5344CB8AC3E}">
        <p14:creationId xmlns:p14="http://schemas.microsoft.com/office/powerpoint/2010/main" val="2879418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79664-B6B1-EDAB-5E6F-F3D97E34E39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C09597A-BDD4-13EC-1604-FFE8A1E6AF8D}"/>
              </a:ext>
            </a:extLst>
          </p:cNvPr>
          <p:cNvSpPr>
            <a:spLocks noGrp="1"/>
          </p:cNvSpPr>
          <p:nvPr>
            <p:ph type="dt" sz="half" idx="10"/>
          </p:nvPr>
        </p:nvSpPr>
        <p:spPr/>
        <p:txBody>
          <a:bodyPr/>
          <a:lstStyle/>
          <a:p>
            <a:fld id="{911217E7-2CC5-4584-9151-C30FF4A6F43F}" type="datetimeFigureOut">
              <a:rPr lang="nl-NL" smtClean="0"/>
              <a:t>22-5-2023</a:t>
            </a:fld>
            <a:endParaRPr lang="nl-NL"/>
          </a:p>
        </p:txBody>
      </p:sp>
      <p:sp>
        <p:nvSpPr>
          <p:cNvPr id="4" name="Tijdelijke aanduiding voor voettekst 3">
            <a:extLst>
              <a:ext uri="{FF2B5EF4-FFF2-40B4-BE49-F238E27FC236}">
                <a16:creationId xmlns:a16="http://schemas.microsoft.com/office/drawing/2014/main" id="{7D36088B-605F-4B95-448A-E6F645FFF5A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9E8B9C4-BEDB-F63C-2FC5-6DA437904841}"/>
              </a:ext>
            </a:extLst>
          </p:cNvPr>
          <p:cNvSpPr>
            <a:spLocks noGrp="1"/>
          </p:cNvSpPr>
          <p:nvPr>
            <p:ph type="sldNum" sz="quarter" idx="12"/>
          </p:nvPr>
        </p:nvSpPr>
        <p:spPr/>
        <p:txBody>
          <a:bodyPr/>
          <a:lstStyle/>
          <a:p>
            <a:fld id="{272C3308-BDBA-4CC9-8BE9-0587B27EE6C4}" type="slidenum">
              <a:rPr lang="nl-NL" smtClean="0"/>
              <a:t>‹nr.›</a:t>
            </a:fld>
            <a:endParaRPr lang="nl-NL"/>
          </a:p>
        </p:txBody>
      </p:sp>
    </p:spTree>
    <p:extLst>
      <p:ext uri="{BB962C8B-B14F-4D97-AF65-F5344CB8AC3E}">
        <p14:creationId xmlns:p14="http://schemas.microsoft.com/office/powerpoint/2010/main" val="944264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1A2AF4B-361D-59E7-D682-1A7B3D533EEF}"/>
              </a:ext>
            </a:extLst>
          </p:cNvPr>
          <p:cNvSpPr>
            <a:spLocks noGrp="1"/>
          </p:cNvSpPr>
          <p:nvPr>
            <p:ph type="dt" sz="half" idx="10"/>
          </p:nvPr>
        </p:nvSpPr>
        <p:spPr/>
        <p:txBody>
          <a:bodyPr/>
          <a:lstStyle/>
          <a:p>
            <a:fld id="{911217E7-2CC5-4584-9151-C30FF4A6F43F}" type="datetimeFigureOut">
              <a:rPr lang="nl-NL" smtClean="0"/>
              <a:t>22-5-2023</a:t>
            </a:fld>
            <a:endParaRPr lang="nl-NL"/>
          </a:p>
        </p:txBody>
      </p:sp>
      <p:sp>
        <p:nvSpPr>
          <p:cNvPr id="3" name="Tijdelijke aanduiding voor voettekst 2">
            <a:extLst>
              <a:ext uri="{FF2B5EF4-FFF2-40B4-BE49-F238E27FC236}">
                <a16:creationId xmlns:a16="http://schemas.microsoft.com/office/drawing/2014/main" id="{C8679703-3D4C-161C-5810-33E089CCA56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8B53C9B-ECA7-9866-8D3B-842A474E7484}"/>
              </a:ext>
            </a:extLst>
          </p:cNvPr>
          <p:cNvSpPr>
            <a:spLocks noGrp="1"/>
          </p:cNvSpPr>
          <p:nvPr>
            <p:ph type="sldNum" sz="quarter" idx="12"/>
          </p:nvPr>
        </p:nvSpPr>
        <p:spPr/>
        <p:txBody>
          <a:bodyPr/>
          <a:lstStyle/>
          <a:p>
            <a:fld id="{272C3308-BDBA-4CC9-8BE9-0587B27EE6C4}" type="slidenum">
              <a:rPr lang="nl-NL" smtClean="0"/>
              <a:t>‹nr.›</a:t>
            </a:fld>
            <a:endParaRPr lang="nl-NL"/>
          </a:p>
        </p:txBody>
      </p:sp>
    </p:spTree>
    <p:extLst>
      <p:ext uri="{BB962C8B-B14F-4D97-AF65-F5344CB8AC3E}">
        <p14:creationId xmlns:p14="http://schemas.microsoft.com/office/powerpoint/2010/main" val="724231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BDE6B3-6CFF-5336-5EE2-808C6E358D3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937C2B4-D62B-2832-B6D0-4EED478852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D968D91-5276-05FC-D19E-B562F8259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E89AB67-FDE8-D755-A41A-B4327411BD71}"/>
              </a:ext>
            </a:extLst>
          </p:cNvPr>
          <p:cNvSpPr>
            <a:spLocks noGrp="1"/>
          </p:cNvSpPr>
          <p:nvPr>
            <p:ph type="dt" sz="half" idx="10"/>
          </p:nvPr>
        </p:nvSpPr>
        <p:spPr/>
        <p:txBody>
          <a:bodyPr/>
          <a:lstStyle/>
          <a:p>
            <a:fld id="{911217E7-2CC5-4584-9151-C30FF4A6F43F}" type="datetimeFigureOut">
              <a:rPr lang="nl-NL" smtClean="0"/>
              <a:t>22-5-2023</a:t>
            </a:fld>
            <a:endParaRPr lang="nl-NL"/>
          </a:p>
        </p:txBody>
      </p:sp>
      <p:sp>
        <p:nvSpPr>
          <p:cNvPr id="6" name="Tijdelijke aanduiding voor voettekst 5">
            <a:extLst>
              <a:ext uri="{FF2B5EF4-FFF2-40B4-BE49-F238E27FC236}">
                <a16:creationId xmlns:a16="http://schemas.microsoft.com/office/drawing/2014/main" id="{67E4E432-5DB1-94D6-8706-5085F0AF39C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AF602A4-0774-2E1D-27D1-AA227A715516}"/>
              </a:ext>
            </a:extLst>
          </p:cNvPr>
          <p:cNvSpPr>
            <a:spLocks noGrp="1"/>
          </p:cNvSpPr>
          <p:nvPr>
            <p:ph type="sldNum" sz="quarter" idx="12"/>
          </p:nvPr>
        </p:nvSpPr>
        <p:spPr/>
        <p:txBody>
          <a:bodyPr/>
          <a:lstStyle/>
          <a:p>
            <a:fld id="{272C3308-BDBA-4CC9-8BE9-0587B27EE6C4}" type="slidenum">
              <a:rPr lang="nl-NL" smtClean="0"/>
              <a:t>‹nr.›</a:t>
            </a:fld>
            <a:endParaRPr lang="nl-NL"/>
          </a:p>
        </p:txBody>
      </p:sp>
    </p:spTree>
    <p:extLst>
      <p:ext uri="{BB962C8B-B14F-4D97-AF65-F5344CB8AC3E}">
        <p14:creationId xmlns:p14="http://schemas.microsoft.com/office/powerpoint/2010/main" val="944022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897C74-8F4E-5C32-26B5-5E667CC62D6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E311E52-11BC-1555-0B7F-D6B7CEB78A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9FC94DF-C770-7E24-FA89-37FDD0E017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64F4C9-FEA5-8D4D-3AB6-D08D7059D831}"/>
              </a:ext>
            </a:extLst>
          </p:cNvPr>
          <p:cNvSpPr>
            <a:spLocks noGrp="1"/>
          </p:cNvSpPr>
          <p:nvPr>
            <p:ph type="dt" sz="half" idx="10"/>
          </p:nvPr>
        </p:nvSpPr>
        <p:spPr/>
        <p:txBody>
          <a:bodyPr/>
          <a:lstStyle/>
          <a:p>
            <a:fld id="{911217E7-2CC5-4584-9151-C30FF4A6F43F}" type="datetimeFigureOut">
              <a:rPr lang="nl-NL" smtClean="0"/>
              <a:t>22-5-2023</a:t>
            </a:fld>
            <a:endParaRPr lang="nl-NL"/>
          </a:p>
        </p:txBody>
      </p:sp>
      <p:sp>
        <p:nvSpPr>
          <p:cNvPr id="6" name="Tijdelijke aanduiding voor voettekst 5">
            <a:extLst>
              <a:ext uri="{FF2B5EF4-FFF2-40B4-BE49-F238E27FC236}">
                <a16:creationId xmlns:a16="http://schemas.microsoft.com/office/drawing/2014/main" id="{69689E28-F795-03C0-6F2F-AF8867B081E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6588EBD-8286-BFA8-0FA6-1232149D6351}"/>
              </a:ext>
            </a:extLst>
          </p:cNvPr>
          <p:cNvSpPr>
            <a:spLocks noGrp="1"/>
          </p:cNvSpPr>
          <p:nvPr>
            <p:ph type="sldNum" sz="quarter" idx="12"/>
          </p:nvPr>
        </p:nvSpPr>
        <p:spPr/>
        <p:txBody>
          <a:bodyPr/>
          <a:lstStyle/>
          <a:p>
            <a:fld id="{272C3308-BDBA-4CC9-8BE9-0587B27EE6C4}" type="slidenum">
              <a:rPr lang="nl-NL" smtClean="0"/>
              <a:t>‹nr.›</a:t>
            </a:fld>
            <a:endParaRPr lang="nl-NL"/>
          </a:p>
        </p:txBody>
      </p:sp>
    </p:spTree>
    <p:extLst>
      <p:ext uri="{BB962C8B-B14F-4D97-AF65-F5344CB8AC3E}">
        <p14:creationId xmlns:p14="http://schemas.microsoft.com/office/powerpoint/2010/main" val="303530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3780E0B-3FD6-1665-F15D-F5B93FE57A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C81DDF0-6B85-E8A2-C73E-235EC2B62C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AF7ACC1-8CE7-6345-CF27-ABE6B2F86B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217E7-2CC5-4584-9151-C30FF4A6F43F}" type="datetimeFigureOut">
              <a:rPr lang="nl-NL" smtClean="0"/>
              <a:t>22-5-2023</a:t>
            </a:fld>
            <a:endParaRPr lang="nl-NL"/>
          </a:p>
        </p:txBody>
      </p:sp>
      <p:sp>
        <p:nvSpPr>
          <p:cNvPr id="5" name="Tijdelijke aanduiding voor voettekst 4">
            <a:extLst>
              <a:ext uri="{FF2B5EF4-FFF2-40B4-BE49-F238E27FC236}">
                <a16:creationId xmlns:a16="http://schemas.microsoft.com/office/drawing/2014/main" id="{1890AA8B-A043-C119-27A4-A8BF4C2B04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A34BAA6D-2F0D-CF61-F572-BE16FAE549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2C3308-BDBA-4CC9-8BE9-0587B27EE6C4}" type="slidenum">
              <a:rPr lang="nl-NL" smtClean="0"/>
              <a:t>‹nr.›</a:t>
            </a:fld>
            <a:endParaRPr lang="nl-NL"/>
          </a:p>
        </p:txBody>
      </p:sp>
    </p:spTree>
    <p:extLst>
      <p:ext uri="{BB962C8B-B14F-4D97-AF65-F5344CB8AC3E}">
        <p14:creationId xmlns:p14="http://schemas.microsoft.com/office/powerpoint/2010/main" val="1202529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Afbeelding met Menselijk gezicht, verven, portret, Voorhoofd&#10;&#10;Automatisch gegenereerde beschrijving">
            <a:extLst>
              <a:ext uri="{FF2B5EF4-FFF2-40B4-BE49-F238E27FC236}">
                <a16:creationId xmlns:a16="http://schemas.microsoft.com/office/drawing/2014/main" id="{C3638E8E-D9DA-3C23-AD31-08B82C1054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6858000"/>
          </a:xfrm>
          <a:prstGeom prst="rect">
            <a:avLst/>
          </a:prstGeom>
        </p:spPr>
      </p:pic>
      <p:sp>
        <p:nvSpPr>
          <p:cNvPr id="7" name="Rechthoek 6">
            <a:extLst>
              <a:ext uri="{FF2B5EF4-FFF2-40B4-BE49-F238E27FC236}">
                <a16:creationId xmlns:a16="http://schemas.microsoft.com/office/drawing/2014/main" id="{D1825626-CC23-68B5-F8A8-B077244007A3}"/>
              </a:ext>
            </a:extLst>
          </p:cNvPr>
          <p:cNvSpPr/>
          <p:nvPr/>
        </p:nvSpPr>
        <p:spPr>
          <a:xfrm>
            <a:off x="6290552" y="0"/>
            <a:ext cx="378730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 name="Afbeelding 2" descr="Afbeelding met schermopname, Lettertype, Graphics, tekst&#10;&#10;Automatisch gegenereerde beschrijving">
            <a:extLst>
              <a:ext uri="{FF2B5EF4-FFF2-40B4-BE49-F238E27FC236}">
                <a16:creationId xmlns:a16="http://schemas.microsoft.com/office/drawing/2014/main" id="{6592844C-02A8-D7D1-6798-EBBD1B0170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2383" y="4144820"/>
            <a:ext cx="2367063" cy="2426239"/>
          </a:xfrm>
          <a:prstGeom prst="rect">
            <a:avLst/>
          </a:prstGeom>
        </p:spPr>
      </p:pic>
      <p:pic>
        <p:nvPicPr>
          <p:cNvPr id="10" name="Afbeelding 9" descr="Afbeelding met tekst, schermopname, Lettertype, Graphics&#10;&#10;Automatisch gegenereerde beschrijving">
            <a:extLst>
              <a:ext uri="{FF2B5EF4-FFF2-40B4-BE49-F238E27FC236}">
                <a16:creationId xmlns:a16="http://schemas.microsoft.com/office/drawing/2014/main" id="{581DA6E6-E893-434E-65E5-E9B28CD54E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22828" y="0"/>
            <a:ext cx="5371759" cy="2274159"/>
          </a:xfrm>
          <a:prstGeom prst="rect">
            <a:avLst/>
          </a:prstGeom>
        </p:spPr>
      </p:pic>
      <p:sp>
        <p:nvSpPr>
          <p:cNvPr id="11" name="Tekstvak 10">
            <a:extLst>
              <a:ext uri="{FF2B5EF4-FFF2-40B4-BE49-F238E27FC236}">
                <a16:creationId xmlns:a16="http://schemas.microsoft.com/office/drawing/2014/main" id="{6E7E208F-5BA6-C3FD-F25D-EDCAB41F2643}"/>
              </a:ext>
            </a:extLst>
          </p:cNvPr>
          <p:cNvSpPr txBox="1"/>
          <p:nvPr/>
        </p:nvSpPr>
        <p:spPr>
          <a:xfrm>
            <a:off x="6582384" y="2470826"/>
            <a:ext cx="4963196" cy="1477328"/>
          </a:xfrm>
          <a:prstGeom prst="rect">
            <a:avLst/>
          </a:prstGeom>
          <a:noFill/>
        </p:spPr>
        <p:txBody>
          <a:bodyPr wrap="square" rtlCol="0">
            <a:spAutoFit/>
          </a:bodyPr>
          <a:lstStyle/>
          <a:p>
            <a:r>
              <a:rPr lang="nl-NL" dirty="0"/>
              <a:t>Met jouw bijdrage kunnen we kerken inspireren en blijvend aandacht vragen voor gerechtigheid, o.a. door het (door)ontwikkelen van de Micha Zondag en onze andere activiteiten en producten, zoals de Micha Cursus.</a:t>
            </a:r>
          </a:p>
        </p:txBody>
      </p:sp>
      <p:sp>
        <p:nvSpPr>
          <p:cNvPr id="12" name="Tekstvak 11">
            <a:extLst>
              <a:ext uri="{FF2B5EF4-FFF2-40B4-BE49-F238E27FC236}">
                <a16:creationId xmlns:a16="http://schemas.microsoft.com/office/drawing/2014/main" id="{94E1C064-EFA3-8E3D-537A-65B0396F794F}"/>
              </a:ext>
            </a:extLst>
          </p:cNvPr>
          <p:cNvSpPr txBox="1"/>
          <p:nvPr/>
        </p:nvSpPr>
        <p:spPr>
          <a:xfrm>
            <a:off x="9202367" y="4453648"/>
            <a:ext cx="2561616" cy="923330"/>
          </a:xfrm>
          <a:prstGeom prst="rect">
            <a:avLst/>
          </a:prstGeom>
          <a:noFill/>
        </p:spPr>
        <p:txBody>
          <a:bodyPr wrap="square" rtlCol="0">
            <a:spAutoFit/>
          </a:bodyPr>
          <a:lstStyle/>
          <a:p>
            <a:r>
              <a:rPr lang="it-IT" dirty="0"/>
              <a:t>NL45 TRIO 0390 5222 95</a:t>
            </a:r>
          </a:p>
          <a:p>
            <a:r>
              <a:rPr lang="it-IT" dirty="0"/>
              <a:t>op naam van Micha Nederland te Utrecht.</a:t>
            </a:r>
            <a:endParaRPr lang="nl-NL" dirty="0"/>
          </a:p>
        </p:txBody>
      </p:sp>
      <p:pic>
        <p:nvPicPr>
          <p:cNvPr id="14" name="Afbeelding 13" descr="Afbeelding met Lettertype, Graphics, typografie, tekst&#10;&#10;Automatisch gegenereerde beschrijving">
            <a:extLst>
              <a:ext uri="{FF2B5EF4-FFF2-40B4-BE49-F238E27FC236}">
                <a16:creationId xmlns:a16="http://schemas.microsoft.com/office/drawing/2014/main" id="{4CF509FF-9491-47C4-2042-E6927BEB6A8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68517" y="5528071"/>
            <a:ext cx="1471600" cy="785002"/>
          </a:xfrm>
          <a:prstGeom prst="rect">
            <a:avLst/>
          </a:prstGeom>
        </p:spPr>
      </p:pic>
    </p:spTree>
    <p:extLst>
      <p:ext uri="{BB962C8B-B14F-4D97-AF65-F5344CB8AC3E}">
        <p14:creationId xmlns:p14="http://schemas.microsoft.com/office/powerpoint/2010/main" val="389198220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53</Words>
  <Application>Microsoft Office PowerPoint</Application>
  <PresentationFormat>Breedbeeld</PresentationFormat>
  <Paragraphs>3</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Lysanne van de Kamp</dc:creator>
  <cp:lastModifiedBy>Lysanne van de Kamp</cp:lastModifiedBy>
  <cp:revision>1</cp:revision>
  <dcterms:created xsi:type="dcterms:W3CDTF">2023-05-22T11:55:42Z</dcterms:created>
  <dcterms:modified xsi:type="dcterms:W3CDTF">2023-05-22T12:25:39Z</dcterms:modified>
</cp:coreProperties>
</file>